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60" r:id="rId3"/>
    <p:sldId id="263" r:id="rId4"/>
    <p:sldId id="258" r:id="rId5"/>
    <p:sldId id="259" r:id="rId6"/>
    <p:sldId id="264" r:id="rId7"/>
    <p:sldId id="266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26" autoAdjust="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1DE084-55CC-4769-94FB-218E36C80B2E}" type="doc">
      <dgm:prSet loTypeId="urn:microsoft.com/office/officeart/2008/layout/VerticalCurvedList" loCatId="list" qsTypeId="urn:microsoft.com/office/officeart/2005/8/quickstyle/simple3" qsCatId="simple" csTypeId="urn:microsoft.com/office/officeart/2005/8/colors/accent3_5" csCatId="accent3" phldr="1"/>
      <dgm:spPr/>
      <dgm:t>
        <a:bodyPr/>
        <a:lstStyle/>
        <a:p>
          <a:endParaRPr lang="en-GB"/>
        </a:p>
      </dgm:t>
    </dgm:pt>
    <dgm:pt modelId="{A7A12ECF-BF26-411F-BF4C-3AB101F3050E}">
      <dgm:prSet phldrT="[Text]"/>
      <dgm:spPr/>
      <dgm:t>
        <a:bodyPr/>
        <a:lstStyle/>
        <a:p>
          <a:pPr>
            <a:buNone/>
          </a:pPr>
          <a:r>
            <a:rPr lang="en-GB" dirty="0"/>
            <a:t>Meaning  full sentence at least with a verb and full stop is a good text.</a:t>
          </a:r>
        </a:p>
      </dgm:t>
    </dgm:pt>
    <dgm:pt modelId="{23368C36-25BB-4512-90D3-BB11400DCDC5}" type="parTrans" cxnId="{D26CFECA-185A-413E-A20C-742BD506AFB6}">
      <dgm:prSet/>
      <dgm:spPr/>
      <dgm:t>
        <a:bodyPr/>
        <a:lstStyle/>
        <a:p>
          <a:endParaRPr lang="en-GB"/>
        </a:p>
      </dgm:t>
    </dgm:pt>
    <dgm:pt modelId="{7F575534-3112-47B5-ACCC-6B83DCB38F05}" type="sibTrans" cxnId="{D26CFECA-185A-413E-A20C-742BD506AFB6}">
      <dgm:prSet/>
      <dgm:spPr/>
      <dgm:t>
        <a:bodyPr/>
        <a:lstStyle/>
        <a:p>
          <a:endParaRPr lang="en-GB"/>
        </a:p>
      </dgm:t>
    </dgm:pt>
    <dgm:pt modelId="{3971A2BA-C4E5-49C6-B75E-191CF3875BFA}">
      <dgm:prSet phldrT="[Text]"/>
      <dgm:spPr/>
      <dgm:t>
        <a:bodyPr/>
        <a:lstStyle/>
        <a:p>
          <a:pPr>
            <a:buNone/>
          </a:pPr>
          <a:r>
            <a:rPr lang="en-GB" dirty="0"/>
            <a:t>Well organized, cohesive, coherence, readable etc. has high text quality.</a:t>
          </a:r>
        </a:p>
      </dgm:t>
    </dgm:pt>
    <dgm:pt modelId="{F1A58413-0A00-4290-9557-639EB33D624D}" type="parTrans" cxnId="{E60EBA7E-48E7-490E-8927-AB35E69A9F93}">
      <dgm:prSet/>
      <dgm:spPr/>
      <dgm:t>
        <a:bodyPr/>
        <a:lstStyle/>
        <a:p>
          <a:endParaRPr lang="en-GB"/>
        </a:p>
      </dgm:t>
    </dgm:pt>
    <dgm:pt modelId="{2095F655-CCC8-4771-B18A-36F352C65040}" type="sibTrans" cxnId="{E60EBA7E-48E7-490E-8927-AB35E69A9F93}">
      <dgm:prSet/>
      <dgm:spPr/>
      <dgm:t>
        <a:bodyPr/>
        <a:lstStyle/>
        <a:p>
          <a:endParaRPr lang="en-GB"/>
        </a:p>
      </dgm:t>
    </dgm:pt>
    <dgm:pt modelId="{2B208C11-3054-4CB9-A8D9-8E13A53E4C39}">
      <dgm:prSet phldrT="[Text]"/>
      <dgm:spPr/>
      <dgm:t>
        <a:bodyPr/>
        <a:lstStyle/>
        <a:p>
          <a:pPr>
            <a:buNone/>
          </a:pPr>
          <a:r>
            <a:rPr lang="en-GB" dirty="0"/>
            <a:t>Coherence            Latin verb co-</a:t>
          </a:r>
          <a:r>
            <a:rPr lang="en-GB" dirty="0" err="1"/>
            <a:t>herence</a:t>
          </a:r>
          <a:r>
            <a:rPr lang="en-GB" dirty="0"/>
            <a:t>             to stick together.</a:t>
          </a:r>
        </a:p>
      </dgm:t>
    </dgm:pt>
    <dgm:pt modelId="{A4862724-869B-4518-8ADE-08EEC52FBB23}" type="parTrans" cxnId="{62B67D2F-D7B3-4381-A434-06BABF981B04}">
      <dgm:prSet/>
      <dgm:spPr/>
      <dgm:t>
        <a:bodyPr/>
        <a:lstStyle/>
        <a:p>
          <a:endParaRPr lang="en-GB"/>
        </a:p>
      </dgm:t>
    </dgm:pt>
    <dgm:pt modelId="{D2E8E4AE-1989-4D0C-ACBC-EDA6B323899D}" type="sibTrans" cxnId="{62B67D2F-D7B3-4381-A434-06BABF981B04}">
      <dgm:prSet/>
      <dgm:spPr/>
      <dgm:t>
        <a:bodyPr/>
        <a:lstStyle/>
        <a:p>
          <a:endParaRPr lang="en-GB"/>
        </a:p>
      </dgm:t>
    </dgm:pt>
    <dgm:pt modelId="{D5C6CFA2-3F9A-4C80-97E8-5608EEC8B5F3}">
      <dgm:prSet/>
      <dgm:spPr/>
      <dgm:t>
        <a:bodyPr/>
        <a:lstStyle/>
        <a:p>
          <a:r>
            <a:rPr lang="en-GB" dirty="0"/>
            <a:t>Coherence is Link or connection based on idea , concept or theme with smooth text flow.</a:t>
          </a:r>
          <a:endParaRPr lang="en-US" dirty="0"/>
        </a:p>
      </dgm:t>
    </dgm:pt>
    <dgm:pt modelId="{023247BD-C78B-453E-B56E-7DCC9587302F}" type="parTrans" cxnId="{72FAC8D0-2A0B-40B4-86B9-5EEB44022844}">
      <dgm:prSet/>
      <dgm:spPr/>
      <dgm:t>
        <a:bodyPr/>
        <a:lstStyle/>
        <a:p>
          <a:endParaRPr lang="en-GB"/>
        </a:p>
      </dgm:t>
    </dgm:pt>
    <dgm:pt modelId="{B45029A6-4EE0-4D29-8088-5EF0DC961865}" type="sibTrans" cxnId="{72FAC8D0-2A0B-40B4-86B9-5EEB44022844}">
      <dgm:prSet/>
      <dgm:spPr/>
      <dgm:t>
        <a:bodyPr/>
        <a:lstStyle/>
        <a:p>
          <a:endParaRPr lang="en-GB"/>
        </a:p>
      </dgm:t>
    </dgm:pt>
    <dgm:pt modelId="{452DF1EF-7A80-406B-A6F7-7DFDF372AFC1}">
      <dgm:prSet/>
      <dgm:spPr/>
      <dgm:t>
        <a:bodyPr/>
        <a:lstStyle/>
        <a:p>
          <a:r>
            <a:rPr lang="en-GB" dirty="0"/>
            <a:t>Cohesion is  on basis of grammar ,word, phrase or clause .</a:t>
          </a:r>
          <a:endParaRPr lang="en-US" dirty="0"/>
        </a:p>
      </dgm:t>
    </dgm:pt>
    <dgm:pt modelId="{F8CF0D7F-DA8B-4AEB-BB39-78EF254AAF4D}" type="parTrans" cxnId="{75DAC4D6-F020-42B1-A97A-DFBAC7D568FF}">
      <dgm:prSet/>
      <dgm:spPr/>
      <dgm:t>
        <a:bodyPr/>
        <a:lstStyle/>
        <a:p>
          <a:endParaRPr lang="en-GB"/>
        </a:p>
      </dgm:t>
    </dgm:pt>
    <dgm:pt modelId="{D02FF858-9D7C-4EB7-834E-D5F2CBFBA091}" type="sibTrans" cxnId="{75DAC4D6-F020-42B1-A97A-DFBAC7D568FF}">
      <dgm:prSet/>
      <dgm:spPr/>
      <dgm:t>
        <a:bodyPr/>
        <a:lstStyle/>
        <a:p>
          <a:endParaRPr lang="en-GB"/>
        </a:p>
      </dgm:t>
    </dgm:pt>
    <dgm:pt modelId="{B466F3BE-7707-4AF2-9470-D3A101BE06F8}">
      <dgm:prSet/>
      <dgm:spPr/>
      <dgm:t>
        <a:bodyPr/>
        <a:lstStyle/>
        <a:p>
          <a:r>
            <a:rPr lang="en-GB" dirty="0"/>
            <a:t>Readability  is ease to understand the text, it depend on word selection , text format and organization</a:t>
          </a:r>
          <a:endParaRPr lang="en-US" dirty="0"/>
        </a:p>
      </dgm:t>
    </dgm:pt>
    <dgm:pt modelId="{307A8111-B1C8-452A-B047-1F02873556D5}" type="parTrans" cxnId="{0F2E5C0C-1A25-436E-971A-0525B4497CF9}">
      <dgm:prSet/>
      <dgm:spPr/>
      <dgm:t>
        <a:bodyPr/>
        <a:lstStyle/>
        <a:p>
          <a:endParaRPr lang="en-GB"/>
        </a:p>
      </dgm:t>
    </dgm:pt>
    <dgm:pt modelId="{BFBA9725-7979-47B1-83EE-7A28E82D929C}" type="sibTrans" cxnId="{0F2E5C0C-1A25-436E-971A-0525B4497CF9}">
      <dgm:prSet/>
      <dgm:spPr/>
      <dgm:t>
        <a:bodyPr/>
        <a:lstStyle/>
        <a:p>
          <a:endParaRPr lang="en-GB"/>
        </a:p>
      </dgm:t>
    </dgm:pt>
    <dgm:pt modelId="{5F1398C1-587A-49D5-B7F7-CADE540C2DD4}" type="pres">
      <dgm:prSet presAssocID="{1E1DE084-55CC-4769-94FB-218E36C80B2E}" presName="Name0" presStyleCnt="0">
        <dgm:presLayoutVars>
          <dgm:chMax val="7"/>
          <dgm:chPref val="7"/>
          <dgm:dir/>
        </dgm:presLayoutVars>
      </dgm:prSet>
      <dgm:spPr/>
    </dgm:pt>
    <dgm:pt modelId="{B287402A-BC71-40D7-915A-6C0046FA8E10}" type="pres">
      <dgm:prSet presAssocID="{1E1DE084-55CC-4769-94FB-218E36C80B2E}" presName="Name1" presStyleCnt="0"/>
      <dgm:spPr/>
    </dgm:pt>
    <dgm:pt modelId="{B093418C-83B5-4FF2-AA37-28732433AB2E}" type="pres">
      <dgm:prSet presAssocID="{1E1DE084-55CC-4769-94FB-218E36C80B2E}" presName="cycle" presStyleCnt="0"/>
      <dgm:spPr/>
    </dgm:pt>
    <dgm:pt modelId="{99EB86A7-CABF-4AFD-A2CF-4368BD55F900}" type="pres">
      <dgm:prSet presAssocID="{1E1DE084-55CC-4769-94FB-218E36C80B2E}" presName="srcNode" presStyleLbl="node1" presStyleIdx="0" presStyleCnt="6"/>
      <dgm:spPr/>
    </dgm:pt>
    <dgm:pt modelId="{B8EC7C3B-C5A7-4FE4-A2D6-F2957F3887E9}" type="pres">
      <dgm:prSet presAssocID="{1E1DE084-55CC-4769-94FB-218E36C80B2E}" presName="conn" presStyleLbl="parChTrans1D2" presStyleIdx="0" presStyleCnt="1"/>
      <dgm:spPr/>
    </dgm:pt>
    <dgm:pt modelId="{292AF578-2298-4A0A-B19E-30B675C3F2FE}" type="pres">
      <dgm:prSet presAssocID="{1E1DE084-55CC-4769-94FB-218E36C80B2E}" presName="extraNode" presStyleLbl="node1" presStyleIdx="0" presStyleCnt="6"/>
      <dgm:spPr/>
    </dgm:pt>
    <dgm:pt modelId="{62226E98-42A2-4BA4-9731-FC99E0FB93E6}" type="pres">
      <dgm:prSet presAssocID="{1E1DE084-55CC-4769-94FB-218E36C80B2E}" presName="dstNode" presStyleLbl="node1" presStyleIdx="0" presStyleCnt="6"/>
      <dgm:spPr/>
    </dgm:pt>
    <dgm:pt modelId="{E070ED4A-FCF8-4BBA-A31B-4865B3DBEDCB}" type="pres">
      <dgm:prSet presAssocID="{A7A12ECF-BF26-411F-BF4C-3AB101F3050E}" presName="text_1" presStyleLbl="node1" presStyleIdx="0" presStyleCnt="6">
        <dgm:presLayoutVars>
          <dgm:bulletEnabled val="1"/>
        </dgm:presLayoutVars>
      </dgm:prSet>
      <dgm:spPr/>
    </dgm:pt>
    <dgm:pt modelId="{19B2E7A7-83D3-42A9-AC3C-0A447C36AE16}" type="pres">
      <dgm:prSet presAssocID="{A7A12ECF-BF26-411F-BF4C-3AB101F3050E}" presName="accent_1" presStyleCnt="0"/>
      <dgm:spPr/>
    </dgm:pt>
    <dgm:pt modelId="{8C89DDE1-1D85-45F8-91C0-C1AD8209327D}" type="pres">
      <dgm:prSet presAssocID="{A7A12ECF-BF26-411F-BF4C-3AB101F3050E}" presName="accentRepeatNode" presStyleLbl="solidFgAcc1" presStyleIdx="0" presStyleCnt="6"/>
      <dgm:spPr/>
    </dgm:pt>
    <dgm:pt modelId="{541EECA3-8C30-44C5-B1A6-4F36CC1059CA}" type="pres">
      <dgm:prSet presAssocID="{3971A2BA-C4E5-49C6-B75E-191CF3875BFA}" presName="text_2" presStyleLbl="node1" presStyleIdx="1" presStyleCnt="6">
        <dgm:presLayoutVars>
          <dgm:bulletEnabled val="1"/>
        </dgm:presLayoutVars>
      </dgm:prSet>
      <dgm:spPr/>
    </dgm:pt>
    <dgm:pt modelId="{F5976BF9-C16E-4F29-84BB-768BFB21A10E}" type="pres">
      <dgm:prSet presAssocID="{3971A2BA-C4E5-49C6-B75E-191CF3875BFA}" presName="accent_2" presStyleCnt="0"/>
      <dgm:spPr/>
    </dgm:pt>
    <dgm:pt modelId="{F80C0D57-4D5F-434D-B34B-2D3909DFF9FB}" type="pres">
      <dgm:prSet presAssocID="{3971A2BA-C4E5-49C6-B75E-191CF3875BFA}" presName="accentRepeatNode" presStyleLbl="solidFgAcc1" presStyleIdx="1" presStyleCnt="6"/>
      <dgm:spPr/>
    </dgm:pt>
    <dgm:pt modelId="{C86D8A8E-AD16-4195-BE73-497012150356}" type="pres">
      <dgm:prSet presAssocID="{2B208C11-3054-4CB9-A8D9-8E13A53E4C39}" presName="text_3" presStyleLbl="node1" presStyleIdx="2" presStyleCnt="6">
        <dgm:presLayoutVars>
          <dgm:bulletEnabled val="1"/>
        </dgm:presLayoutVars>
      </dgm:prSet>
      <dgm:spPr/>
    </dgm:pt>
    <dgm:pt modelId="{83B25BAD-6AD4-4F0D-AA26-076CBB0FDB53}" type="pres">
      <dgm:prSet presAssocID="{2B208C11-3054-4CB9-A8D9-8E13A53E4C39}" presName="accent_3" presStyleCnt="0"/>
      <dgm:spPr/>
    </dgm:pt>
    <dgm:pt modelId="{48EFAB0F-6931-4AB5-B310-E8D829B96F37}" type="pres">
      <dgm:prSet presAssocID="{2B208C11-3054-4CB9-A8D9-8E13A53E4C39}" presName="accentRepeatNode" presStyleLbl="solidFgAcc1" presStyleIdx="2" presStyleCnt="6"/>
      <dgm:spPr/>
    </dgm:pt>
    <dgm:pt modelId="{07D052D0-E933-4524-9862-1AD440260A81}" type="pres">
      <dgm:prSet presAssocID="{D5C6CFA2-3F9A-4C80-97E8-5608EEC8B5F3}" presName="text_4" presStyleLbl="node1" presStyleIdx="3" presStyleCnt="6">
        <dgm:presLayoutVars>
          <dgm:bulletEnabled val="1"/>
        </dgm:presLayoutVars>
      </dgm:prSet>
      <dgm:spPr/>
    </dgm:pt>
    <dgm:pt modelId="{50C2C8B1-2F3A-4029-9166-D03903ACE86F}" type="pres">
      <dgm:prSet presAssocID="{D5C6CFA2-3F9A-4C80-97E8-5608EEC8B5F3}" presName="accent_4" presStyleCnt="0"/>
      <dgm:spPr/>
    </dgm:pt>
    <dgm:pt modelId="{0A8E238A-4156-4F2D-8186-A9290F9717BB}" type="pres">
      <dgm:prSet presAssocID="{D5C6CFA2-3F9A-4C80-97E8-5608EEC8B5F3}" presName="accentRepeatNode" presStyleLbl="solidFgAcc1" presStyleIdx="3" presStyleCnt="6"/>
      <dgm:spPr/>
    </dgm:pt>
    <dgm:pt modelId="{7D481258-C69E-4469-B694-809551DCBFD1}" type="pres">
      <dgm:prSet presAssocID="{452DF1EF-7A80-406B-A6F7-7DFDF372AFC1}" presName="text_5" presStyleLbl="node1" presStyleIdx="4" presStyleCnt="6">
        <dgm:presLayoutVars>
          <dgm:bulletEnabled val="1"/>
        </dgm:presLayoutVars>
      </dgm:prSet>
      <dgm:spPr/>
    </dgm:pt>
    <dgm:pt modelId="{63C0E32F-DCA9-4D84-A6BE-AA978DB6C8EE}" type="pres">
      <dgm:prSet presAssocID="{452DF1EF-7A80-406B-A6F7-7DFDF372AFC1}" presName="accent_5" presStyleCnt="0"/>
      <dgm:spPr/>
    </dgm:pt>
    <dgm:pt modelId="{16744A08-632F-4363-894E-99675EAE76F7}" type="pres">
      <dgm:prSet presAssocID="{452DF1EF-7A80-406B-A6F7-7DFDF372AFC1}" presName="accentRepeatNode" presStyleLbl="solidFgAcc1" presStyleIdx="4" presStyleCnt="6"/>
      <dgm:spPr/>
    </dgm:pt>
    <dgm:pt modelId="{7A81B9FB-6BF2-4AD2-8A1A-541F795F91D8}" type="pres">
      <dgm:prSet presAssocID="{B466F3BE-7707-4AF2-9470-D3A101BE06F8}" presName="text_6" presStyleLbl="node1" presStyleIdx="5" presStyleCnt="6">
        <dgm:presLayoutVars>
          <dgm:bulletEnabled val="1"/>
        </dgm:presLayoutVars>
      </dgm:prSet>
      <dgm:spPr/>
    </dgm:pt>
    <dgm:pt modelId="{C7EAC6D5-63D8-4775-A174-902B015476F0}" type="pres">
      <dgm:prSet presAssocID="{B466F3BE-7707-4AF2-9470-D3A101BE06F8}" presName="accent_6" presStyleCnt="0"/>
      <dgm:spPr/>
    </dgm:pt>
    <dgm:pt modelId="{6C643657-0DB1-4CBE-9E00-93532CFF1A5C}" type="pres">
      <dgm:prSet presAssocID="{B466F3BE-7707-4AF2-9470-D3A101BE06F8}" presName="accentRepeatNode" presStyleLbl="solidFgAcc1" presStyleIdx="5" presStyleCnt="6"/>
      <dgm:spPr/>
    </dgm:pt>
  </dgm:ptLst>
  <dgm:cxnLst>
    <dgm:cxn modelId="{0F2E5C0C-1A25-436E-971A-0525B4497CF9}" srcId="{1E1DE084-55CC-4769-94FB-218E36C80B2E}" destId="{B466F3BE-7707-4AF2-9470-D3A101BE06F8}" srcOrd="5" destOrd="0" parTransId="{307A8111-B1C8-452A-B047-1F02873556D5}" sibTransId="{BFBA9725-7979-47B1-83EE-7A28E82D929C}"/>
    <dgm:cxn modelId="{5643D52C-6D9A-44BE-8332-CB8716B95289}" type="presOf" srcId="{1E1DE084-55CC-4769-94FB-218E36C80B2E}" destId="{5F1398C1-587A-49D5-B7F7-CADE540C2DD4}" srcOrd="0" destOrd="0" presId="urn:microsoft.com/office/officeart/2008/layout/VerticalCurvedList"/>
    <dgm:cxn modelId="{62B67D2F-D7B3-4381-A434-06BABF981B04}" srcId="{1E1DE084-55CC-4769-94FB-218E36C80B2E}" destId="{2B208C11-3054-4CB9-A8D9-8E13A53E4C39}" srcOrd="2" destOrd="0" parTransId="{A4862724-869B-4518-8ADE-08EEC52FBB23}" sibTransId="{D2E8E4AE-1989-4D0C-ACBC-EDA6B323899D}"/>
    <dgm:cxn modelId="{1CD58936-DFF6-4A78-96D6-CC841F90170D}" type="presOf" srcId="{3971A2BA-C4E5-49C6-B75E-191CF3875BFA}" destId="{541EECA3-8C30-44C5-B1A6-4F36CC1059CA}" srcOrd="0" destOrd="0" presId="urn:microsoft.com/office/officeart/2008/layout/VerticalCurvedList"/>
    <dgm:cxn modelId="{18C4AF3D-8E36-4A75-B41A-55C3BA1164C4}" type="presOf" srcId="{A7A12ECF-BF26-411F-BF4C-3AB101F3050E}" destId="{E070ED4A-FCF8-4BBA-A31B-4865B3DBEDCB}" srcOrd="0" destOrd="0" presId="urn:microsoft.com/office/officeart/2008/layout/VerticalCurvedList"/>
    <dgm:cxn modelId="{1E426840-E6FE-4A9E-BC2B-F4D996062AFB}" type="presOf" srcId="{452DF1EF-7A80-406B-A6F7-7DFDF372AFC1}" destId="{7D481258-C69E-4469-B694-809551DCBFD1}" srcOrd="0" destOrd="0" presId="urn:microsoft.com/office/officeart/2008/layout/VerticalCurvedList"/>
    <dgm:cxn modelId="{DE323B63-9F04-4FB1-BA57-7840A20DF220}" type="presOf" srcId="{D5C6CFA2-3F9A-4C80-97E8-5608EEC8B5F3}" destId="{07D052D0-E933-4524-9862-1AD440260A81}" srcOrd="0" destOrd="0" presId="urn:microsoft.com/office/officeart/2008/layout/VerticalCurvedList"/>
    <dgm:cxn modelId="{4B379350-F764-46C5-95D0-DA3ADA53194C}" type="presOf" srcId="{2B208C11-3054-4CB9-A8D9-8E13A53E4C39}" destId="{C86D8A8E-AD16-4195-BE73-497012150356}" srcOrd="0" destOrd="0" presId="urn:microsoft.com/office/officeart/2008/layout/VerticalCurvedList"/>
    <dgm:cxn modelId="{E60EBA7E-48E7-490E-8927-AB35E69A9F93}" srcId="{1E1DE084-55CC-4769-94FB-218E36C80B2E}" destId="{3971A2BA-C4E5-49C6-B75E-191CF3875BFA}" srcOrd="1" destOrd="0" parTransId="{F1A58413-0A00-4290-9557-639EB33D624D}" sibTransId="{2095F655-CCC8-4771-B18A-36F352C65040}"/>
    <dgm:cxn modelId="{15D44ABD-2718-4A38-890C-9C35308EC41B}" type="presOf" srcId="{B466F3BE-7707-4AF2-9470-D3A101BE06F8}" destId="{7A81B9FB-6BF2-4AD2-8A1A-541F795F91D8}" srcOrd="0" destOrd="0" presId="urn:microsoft.com/office/officeart/2008/layout/VerticalCurvedList"/>
    <dgm:cxn modelId="{D26CFECA-185A-413E-A20C-742BD506AFB6}" srcId="{1E1DE084-55CC-4769-94FB-218E36C80B2E}" destId="{A7A12ECF-BF26-411F-BF4C-3AB101F3050E}" srcOrd="0" destOrd="0" parTransId="{23368C36-25BB-4512-90D3-BB11400DCDC5}" sibTransId="{7F575534-3112-47B5-ACCC-6B83DCB38F05}"/>
    <dgm:cxn modelId="{72FAC8D0-2A0B-40B4-86B9-5EEB44022844}" srcId="{1E1DE084-55CC-4769-94FB-218E36C80B2E}" destId="{D5C6CFA2-3F9A-4C80-97E8-5608EEC8B5F3}" srcOrd="3" destOrd="0" parTransId="{023247BD-C78B-453E-B56E-7DCC9587302F}" sibTransId="{B45029A6-4EE0-4D29-8088-5EF0DC961865}"/>
    <dgm:cxn modelId="{75DAC4D6-F020-42B1-A97A-DFBAC7D568FF}" srcId="{1E1DE084-55CC-4769-94FB-218E36C80B2E}" destId="{452DF1EF-7A80-406B-A6F7-7DFDF372AFC1}" srcOrd="4" destOrd="0" parTransId="{F8CF0D7F-DA8B-4AEB-BB39-78EF254AAF4D}" sibTransId="{D02FF858-9D7C-4EB7-834E-D5F2CBFBA091}"/>
    <dgm:cxn modelId="{4DA2F7EE-3937-4AF7-A654-8063D94B78A5}" type="presOf" srcId="{7F575534-3112-47B5-ACCC-6B83DCB38F05}" destId="{B8EC7C3B-C5A7-4FE4-A2D6-F2957F3887E9}" srcOrd="0" destOrd="0" presId="urn:microsoft.com/office/officeart/2008/layout/VerticalCurvedList"/>
    <dgm:cxn modelId="{B8358121-D1ED-4644-90DF-08BF69D4E6A1}" type="presParOf" srcId="{5F1398C1-587A-49D5-B7F7-CADE540C2DD4}" destId="{B287402A-BC71-40D7-915A-6C0046FA8E10}" srcOrd="0" destOrd="0" presId="urn:microsoft.com/office/officeart/2008/layout/VerticalCurvedList"/>
    <dgm:cxn modelId="{AEED6C45-ED49-4DE9-A785-8D710650E50E}" type="presParOf" srcId="{B287402A-BC71-40D7-915A-6C0046FA8E10}" destId="{B093418C-83B5-4FF2-AA37-28732433AB2E}" srcOrd="0" destOrd="0" presId="urn:microsoft.com/office/officeart/2008/layout/VerticalCurvedList"/>
    <dgm:cxn modelId="{0A57CD0B-8611-4516-8591-6735A4379622}" type="presParOf" srcId="{B093418C-83B5-4FF2-AA37-28732433AB2E}" destId="{99EB86A7-CABF-4AFD-A2CF-4368BD55F900}" srcOrd="0" destOrd="0" presId="urn:microsoft.com/office/officeart/2008/layout/VerticalCurvedList"/>
    <dgm:cxn modelId="{08668E99-AF38-400D-AD0A-7B8059896501}" type="presParOf" srcId="{B093418C-83B5-4FF2-AA37-28732433AB2E}" destId="{B8EC7C3B-C5A7-4FE4-A2D6-F2957F3887E9}" srcOrd="1" destOrd="0" presId="urn:microsoft.com/office/officeart/2008/layout/VerticalCurvedList"/>
    <dgm:cxn modelId="{92894263-0A4D-45AA-805C-A3C8727C50D9}" type="presParOf" srcId="{B093418C-83B5-4FF2-AA37-28732433AB2E}" destId="{292AF578-2298-4A0A-B19E-30B675C3F2FE}" srcOrd="2" destOrd="0" presId="urn:microsoft.com/office/officeart/2008/layout/VerticalCurvedList"/>
    <dgm:cxn modelId="{7394C31F-A020-4A2E-BCE0-0A67D1847968}" type="presParOf" srcId="{B093418C-83B5-4FF2-AA37-28732433AB2E}" destId="{62226E98-42A2-4BA4-9731-FC99E0FB93E6}" srcOrd="3" destOrd="0" presId="urn:microsoft.com/office/officeart/2008/layout/VerticalCurvedList"/>
    <dgm:cxn modelId="{ED167FE0-FE30-4932-984B-44C47EF9F7B3}" type="presParOf" srcId="{B287402A-BC71-40D7-915A-6C0046FA8E10}" destId="{E070ED4A-FCF8-4BBA-A31B-4865B3DBEDCB}" srcOrd="1" destOrd="0" presId="urn:microsoft.com/office/officeart/2008/layout/VerticalCurvedList"/>
    <dgm:cxn modelId="{CA482701-5597-4497-8F2D-EEA0D0ED9090}" type="presParOf" srcId="{B287402A-BC71-40D7-915A-6C0046FA8E10}" destId="{19B2E7A7-83D3-42A9-AC3C-0A447C36AE16}" srcOrd="2" destOrd="0" presId="urn:microsoft.com/office/officeart/2008/layout/VerticalCurvedList"/>
    <dgm:cxn modelId="{CA6A06C9-B41C-43D7-A075-BD1C83E5C346}" type="presParOf" srcId="{19B2E7A7-83D3-42A9-AC3C-0A447C36AE16}" destId="{8C89DDE1-1D85-45F8-91C0-C1AD8209327D}" srcOrd="0" destOrd="0" presId="urn:microsoft.com/office/officeart/2008/layout/VerticalCurvedList"/>
    <dgm:cxn modelId="{4C20016E-BEF7-4376-8DAA-A92BAAA74363}" type="presParOf" srcId="{B287402A-BC71-40D7-915A-6C0046FA8E10}" destId="{541EECA3-8C30-44C5-B1A6-4F36CC1059CA}" srcOrd="3" destOrd="0" presId="urn:microsoft.com/office/officeart/2008/layout/VerticalCurvedList"/>
    <dgm:cxn modelId="{D4AE3AE2-A452-452C-9D9F-CBEEFADD1374}" type="presParOf" srcId="{B287402A-BC71-40D7-915A-6C0046FA8E10}" destId="{F5976BF9-C16E-4F29-84BB-768BFB21A10E}" srcOrd="4" destOrd="0" presId="urn:microsoft.com/office/officeart/2008/layout/VerticalCurvedList"/>
    <dgm:cxn modelId="{32BE5B89-3AA9-433A-B33A-F007E638D0E4}" type="presParOf" srcId="{F5976BF9-C16E-4F29-84BB-768BFB21A10E}" destId="{F80C0D57-4D5F-434D-B34B-2D3909DFF9FB}" srcOrd="0" destOrd="0" presId="urn:microsoft.com/office/officeart/2008/layout/VerticalCurvedList"/>
    <dgm:cxn modelId="{89648F9C-BEA7-4FB3-A9CC-0AC1842946B1}" type="presParOf" srcId="{B287402A-BC71-40D7-915A-6C0046FA8E10}" destId="{C86D8A8E-AD16-4195-BE73-497012150356}" srcOrd="5" destOrd="0" presId="urn:microsoft.com/office/officeart/2008/layout/VerticalCurvedList"/>
    <dgm:cxn modelId="{70EF705C-D505-4AD0-8A93-2D172D753C04}" type="presParOf" srcId="{B287402A-BC71-40D7-915A-6C0046FA8E10}" destId="{83B25BAD-6AD4-4F0D-AA26-076CBB0FDB53}" srcOrd="6" destOrd="0" presId="urn:microsoft.com/office/officeart/2008/layout/VerticalCurvedList"/>
    <dgm:cxn modelId="{A810AE67-FC38-4AEC-B6B7-8CA903C375EA}" type="presParOf" srcId="{83B25BAD-6AD4-4F0D-AA26-076CBB0FDB53}" destId="{48EFAB0F-6931-4AB5-B310-E8D829B96F37}" srcOrd="0" destOrd="0" presId="urn:microsoft.com/office/officeart/2008/layout/VerticalCurvedList"/>
    <dgm:cxn modelId="{28B1D223-76DD-4AF8-A2A9-C432C768D088}" type="presParOf" srcId="{B287402A-BC71-40D7-915A-6C0046FA8E10}" destId="{07D052D0-E933-4524-9862-1AD440260A81}" srcOrd="7" destOrd="0" presId="urn:microsoft.com/office/officeart/2008/layout/VerticalCurvedList"/>
    <dgm:cxn modelId="{AB359F5F-6FF4-40B9-9AEB-BCA858C4A57E}" type="presParOf" srcId="{B287402A-BC71-40D7-915A-6C0046FA8E10}" destId="{50C2C8B1-2F3A-4029-9166-D03903ACE86F}" srcOrd="8" destOrd="0" presId="urn:microsoft.com/office/officeart/2008/layout/VerticalCurvedList"/>
    <dgm:cxn modelId="{A74F69CD-F579-4133-8AB2-680FE277FAD8}" type="presParOf" srcId="{50C2C8B1-2F3A-4029-9166-D03903ACE86F}" destId="{0A8E238A-4156-4F2D-8186-A9290F9717BB}" srcOrd="0" destOrd="0" presId="urn:microsoft.com/office/officeart/2008/layout/VerticalCurvedList"/>
    <dgm:cxn modelId="{AF9E37A3-98A1-4E28-8F06-C58260411953}" type="presParOf" srcId="{B287402A-BC71-40D7-915A-6C0046FA8E10}" destId="{7D481258-C69E-4469-B694-809551DCBFD1}" srcOrd="9" destOrd="0" presId="urn:microsoft.com/office/officeart/2008/layout/VerticalCurvedList"/>
    <dgm:cxn modelId="{C26F50E2-CB49-46B9-87B4-61627C30BA8F}" type="presParOf" srcId="{B287402A-BC71-40D7-915A-6C0046FA8E10}" destId="{63C0E32F-DCA9-4D84-A6BE-AA978DB6C8EE}" srcOrd="10" destOrd="0" presId="urn:microsoft.com/office/officeart/2008/layout/VerticalCurvedList"/>
    <dgm:cxn modelId="{9E8927B0-FE51-4704-9621-84E5BA5A6D8F}" type="presParOf" srcId="{63C0E32F-DCA9-4D84-A6BE-AA978DB6C8EE}" destId="{16744A08-632F-4363-894E-99675EAE76F7}" srcOrd="0" destOrd="0" presId="urn:microsoft.com/office/officeart/2008/layout/VerticalCurvedList"/>
    <dgm:cxn modelId="{543B6189-C6C4-4D4C-8FDE-76DC6217CCA5}" type="presParOf" srcId="{B287402A-BC71-40D7-915A-6C0046FA8E10}" destId="{7A81B9FB-6BF2-4AD2-8A1A-541F795F91D8}" srcOrd="11" destOrd="0" presId="urn:microsoft.com/office/officeart/2008/layout/VerticalCurvedList"/>
    <dgm:cxn modelId="{9EE9067F-7C0C-4F7C-A5EE-029D7353592E}" type="presParOf" srcId="{B287402A-BC71-40D7-915A-6C0046FA8E10}" destId="{C7EAC6D5-63D8-4775-A174-902B015476F0}" srcOrd="12" destOrd="0" presId="urn:microsoft.com/office/officeart/2008/layout/VerticalCurvedList"/>
    <dgm:cxn modelId="{54268DDD-7BDC-443E-A1F4-4D6AD0802391}" type="presParOf" srcId="{C7EAC6D5-63D8-4775-A174-902B015476F0}" destId="{6C643657-0DB1-4CBE-9E00-93532CFF1A5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74E846-3C82-4D78-80F0-88E3B540CD53}" type="doc">
      <dgm:prSet loTypeId="urn:microsoft.com/office/officeart/2005/8/layout/rings+Icon" loCatId="relationship" qsTypeId="urn:microsoft.com/office/officeart/2005/8/quickstyle/simple1" qsCatId="simple" csTypeId="urn:microsoft.com/office/officeart/2005/8/colors/accent1_2" csCatId="accent1" phldr="1"/>
      <dgm:spPr/>
    </dgm:pt>
    <dgm:pt modelId="{F4708F9C-6981-490C-8EF5-26CF109F808C}" type="pres">
      <dgm:prSet presAssocID="{8C74E846-3C82-4D78-80F0-88E3B540CD53}" presName="Name0" presStyleCnt="0">
        <dgm:presLayoutVars>
          <dgm:chMax val="7"/>
          <dgm:dir/>
          <dgm:resizeHandles val="exact"/>
        </dgm:presLayoutVars>
      </dgm:prSet>
      <dgm:spPr/>
    </dgm:pt>
  </dgm:ptLst>
  <dgm:cxnLst>
    <dgm:cxn modelId="{A502B771-5A82-4124-85FF-524DD07611C6}" type="presOf" srcId="{8C74E846-3C82-4D78-80F0-88E3B540CD53}" destId="{F4708F9C-6981-490C-8EF5-26CF109F808C}" srcOrd="0" destOrd="0" presId="urn:microsoft.com/office/officeart/2005/8/layout/rings+Icon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2DCCA2F-D16A-4E05-8F4F-54B52406B4A7}" type="doc">
      <dgm:prSet loTypeId="urn:microsoft.com/office/officeart/2005/8/layout/venn2" loCatId="relationship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en-GB"/>
        </a:p>
      </dgm:t>
    </dgm:pt>
    <dgm:pt modelId="{AC74380E-D492-4C29-9144-4381464E619E}">
      <dgm:prSet phldrT="[Text]"/>
      <dgm:spPr/>
      <dgm:t>
        <a:bodyPr/>
        <a:lstStyle/>
        <a:p>
          <a:r>
            <a:rPr lang="en-GB" dirty="0"/>
            <a:t>Cohesion</a:t>
          </a:r>
        </a:p>
      </dgm:t>
    </dgm:pt>
    <dgm:pt modelId="{E8C88B37-96BA-4918-80BA-A01068B64AA1}" type="parTrans" cxnId="{A9F8AB87-E4CF-490F-9459-402C871E095E}">
      <dgm:prSet/>
      <dgm:spPr/>
      <dgm:t>
        <a:bodyPr/>
        <a:lstStyle/>
        <a:p>
          <a:endParaRPr lang="en-GB"/>
        </a:p>
      </dgm:t>
    </dgm:pt>
    <dgm:pt modelId="{92DB051D-4260-4BCB-99C6-3BBACAFF80AE}" type="sibTrans" cxnId="{A9F8AB87-E4CF-490F-9459-402C871E095E}">
      <dgm:prSet/>
      <dgm:spPr/>
      <dgm:t>
        <a:bodyPr/>
        <a:lstStyle/>
        <a:p>
          <a:endParaRPr lang="en-GB"/>
        </a:p>
      </dgm:t>
    </dgm:pt>
    <dgm:pt modelId="{B471B7F6-CE75-4FE7-AF9C-C11F9C1DF29B}">
      <dgm:prSet phldrT="[Text]"/>
      <dgm:spPr/>
      <dgm:t>
        <a:bodyPr/>
        <a:lstStyle/>
        <a:p>
          <a:r>
            <a:rPr lang="en-GB" dirty="0"/>
            <a:t>Coherence</a:t>
          </a:r>
        </a:p>
      </dgm:t>
    </dgm:pt>
    <dgm:pt modelId="{042B4679-9F0E-4CF1-A305-210F073BDC17}" type="parTrans" cxnId="{287852CD-7C3B-4646-A5AD-C23DC393B5AD}">
      <dgm:prSet/>
      <dgm:spPr/>
      <dgm:t>
        <a:bodyPr/>
        <a:lstStyle/>
        <a:p>
          <a:endParaRPr lang="en-GB"/>
        </a:p>
      </dgm:t>
    </dgm:pt>
    <dgm:pt modelId="{854B0A8C-B424-44AF-9223-1656999A6E51}" type="sibTrans" cxnId="{287852CD-7C3B-4646-A5AD-C23DC393B5AD}">
      <dgm:prSet/>
      <dgm:spPr/>
      <dgm:t>
        <a:bodyPr/>
        <a:lstStyle/>
        <a:p>
          <a:endParaRPr lang="en-GB"/>
        </a:p>
      </dgm:t>
    </dgm:pt>
    <dgm:pt modelId="{BB7941C3-3085-4A4C-B01C-0A92F344CA33}" type="pres">
      <dgm:prSet presAssocID="{52DCCA2F-D16A-4E05-8F4F-54B52406B4A7}" presName="Name0" presStyleCnt="0">
        <dgm:presLayoutVars>
          <dgm:chMax val="7"/>
          <dgm:resizeHandles val="exact"/>
        </dgm:presLayoutVars>
      </dgm:prSet>
      <dgm:spPr/>
    </dgm:pt>
    <dgm:pt modelId="{223C2F31-C46C-4DDA-AE73-25D9F8E38E3F}" type="pres">
      <dgm:prSet presAssocID="{52DCCA2F-D16A-4E05-8F4F-54B52406B4A7}" presName="comp1" presStyleCnt="0"/>
      <dgm:spPr/>
    </dgm:pt>
    <dgm:pt modelId="{E95BC1BC-4290-4981-894F-E3A53E0C1F11}" type="pres">
      <dgm:prSet presAssocID="{52DCCA2F-D16A-4E05-8F4F-54B52406B4A7}" presName="circle1" presStyleLbl="node1" presStyleIdx="0" presStyleCnt="2" custLinFactNeighborY="15153"/>
      <dgm:spPr/>
    </dgm:pt>
    <dgm:pt modelId="{9B50945F-7F7C-48E6-84F2-9B85F3D207C5}" type="pres">
      <dgm:prSet presAssocID="{52DCCA2F-D16A-4E05-8F4F-54B52406B4A7}" presName="c1text" presStyleLbl="node1" presStyleIdx="0" presStyleCnt="2">
        <dgm:presLayoutVars>
          <dgm:bulletEnabled val="1"/>
        </dgm:presLayoutVars>
      </dgm:prSet>
      <dgm:spPr/>
    </dgm:pt>
    <dgm:pt modelId="{0A4AA31A-3528-4A64-8024-77CD694A3E1A}" type="pres">
      <dgm:prSet presAssocID="{52DCCA2F-D16A-4E05-8F4F-54B52406B4A7}" presName="comp2" presStyleCnt="0"/>
      <dgm:spPr/>
    </dgm:pt>
    <dgm:pt modelId="{CAA150E8-9F53-48D0-989A-FFE4B1793CC4}" type="pres">
      <dgm:prSet presAssocID="{52DCCA2F-D16A-4E05-8F4F-54B52406B4A7}" presName="circle2" presStyleLbl="node1" presStyleIdx="1" presStyleCnt="2" custScaleY="97863"/>
      <dgm:spPr/>
    </dgm:pt>
    <dgm:pt modelId="{9E41A2A5-DC40-4D09-98E8-1C4CCC675FF8}" type="pres">
      <dgm:prSet presAssocID="{52DCCA2F-D16A-4E05-8F4F-54B52406B4A7}" presName="c2text" presStyleLbl="node1" presStyleIdx="1" presStyleCnt="2">
        <dgm:presLayoutVars>
          <dgm:bulletEnabled val="1"/>
        </dgm:presLayoutVars>
      </dgm:prSet>
      <dgm:spPr/>
    </dgm:pt>
  </dgm:ptLst>
  <dgm:cxnLst>
    <dgm:cxn modelId="{51705C09-2AE8-4262-9019-A531FF94C64C}" type="presOf" srcId="{B471B7F6-CE75-4FE7-AF9C-C11F9C1DF29B}" destId="{9E41A2A5-DC40-4D09-98E8-1C4CCC675FF8}" srcOrd="1" destOrd="0" presId="urn:microsoft.com/office/officeart/2005/8/layout/venn2"/>
    <dgm:cxn modelId="{0C8B2A3F-3FA3-44E5-A6B4-4F0BDE396AD6}" type="presOf" srcId="{B471B7F6-CE75-4FE7-AF9C-C11F9C1DF29B}" destId="{CAA150E8-9F53-48D0-989A-FFE4B1793CC4}" srcOrd="0" destOrd="0" presId="urn:microsoft.com/office/officeart/2005/8/layout/venn2"/>
    <dgm:cxn modelId="{A9F8AB87-E4CF-490F-9459-402C871E095E}" srcId="{52DCCA2F-D16A-4E05-8F4F-54B52406B4A7}" destId="{AC74380E-D492-4C29-9144-4381464E619E}" srcOrd="0" destOrd="0" parTransId="{E8C88B37-96BA-4918-80BA-A01068B64AA1}" sibTransId="{92DB051D-4260-4BCB-99C6-3BBACAFF80AE}"/>
    <dgm:cxn modelId="{D1F444BA-998D-4999-A1EF-9D4CCB7E187B}" type="presOf" srcId="{52DCCA2F-D16A-4E05-8F4F-54B52406B4A7}" destId="{BB7941C3-3085-4A4C-B01C-0A92F344CA33}" srcOrd="0" destOrd="0" presId="urn:microsoft.com/office/officeart/2005/8/layout/venn2"/>
    <dgm:cxn modelId="{880CB7BB-3025-4CE3-BED5-82C79F9A071D}" type="presOf" srcId="{AC74380E-D492-4C29-9144-4381464E619E}" destId="{9B50945F-7F7C-48E6-84F2-9B85F3D207C5}" srcOrd="1" destOrd="0" presId="urn:microsoft.com/office/officeart/2005/8/layout/venn2"/>
    <dgm:cxn modelId="{287852CD-7C3B-4646-A5AD-C23DC393B5AD}" srcId="{52DCCA2F-D16A-4E05-8F4F-54B52406B4A7}" destId="{B471B7F6-CE75-4FE7-AF9C-C11F9C1DF29B}" srcOrd="1" destOrd="0" parTransId="{042B4679-9F0E-4CF1-A305-210F073BDC17}" sibTransId="{854B0A8C-B424-44AF-9223-1656999A6E51}"/>
    <dgm:cxn modelId="{0A54DECD-8D6A-44FA-83F7-8C4014EF3464}" type="presOf" srcId="{AC74380E-D492-4C29-9144-4381464E619E}" destId="{E95BC1BC-4290-4981-894F-E3A53E0C1F11}" srcOrd="0" destOrd="0" presId="urn:microsoft.com/office/officeart/2005/8/layout/venn2"/>
    <dgm:cxn modelId="{FC70DF75-635E-451B-8861-026DB8862DBA}" type="presParOf" srcId="{BB7941C3-3085-4A4C-B01C-0A92F344CA33}" destId="{223C2F31-C46C-4DDA-AE73-25D9F8E38E3F}" srcOrd="0" destOrd="0" presId="urn:microsoft.com/office/officeart/2005/8/layout/venn2"/>
    <dgm:cxn modelId="{1AA937C0-8C34-4BFF-81CA-F70D7EBCA465}" type="presParOf" srcId="{223C2F31-C46C-4DDA-AE73-25D9F8E38E3F}" destId="{E95BC1BC-4290-4981-894F-E3A53E0C1F11}" srcOrd="0" destOrd="0" presId="urn:microsoft.com/office/officeart/2005/8/layout/venn2"/>
    <dgm:cxn modelId="{86B07045-0904-4645-A86E-6680DDE6FAD8}" type="presParOf" srcId="{223C2F31-C46C-4DDA-AE73-25D9F8E38E3F}" destId="{9B50945F-7F7C-48E6-84F2-9B85F3D207C5}" srcOrd="1" destOrd="0" presId="urn:microsoft.com/office/officeart/2005/8/layout/venn2"/>
    <dgm:cxn modelId="{7143D996-B2C4-4D59-AACE-57AE7D0F3655}" type="presParOf" srcId="{BB7941C3-3085-4A4C-B01C-0A92F344CA33}" destId="{0A4AA31A-3528-4A64-8024-77CD694A3E1A}" srcOrd="1" destOrd="0" presId="urn:microsoft.com/office/officeart/2005/8/layout/venn2"/>
    <dgm:cxn modelId="{2DAF9434-4BF0-4B93-BFBE-E7FDDC7867CB}" type="presParOf" srcId="{0A4AA31A-3528-4A64-8024-77CD694A3E1A}" destId="{CAA150E8-9F53-48D0-989A-FFE4B1793CC4}" srcOrd="0" destOrd="0" presId="urn:microsoft.com/office/officeart/2005/8/layout/venn2"/>
    <dgm:cxn modelId="{71935087-FDF5-4039-B848-0C142C5CA22A}" type="presParOf" srcId="{0A4AA31A-3528-4A64-8024-77CD694A3E1A}" destId="{9E41A2A5-DC40-4D09-98E8-1C4CCC675FF8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EC7C3B-C5A7-4FE4-A2D6-F2957F3887E9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70ED4A-FCF8-4BBA-A31B-4865B3DBEDCB}">
      <dsp:nvSpPr>
        <dsp:cNvPr id="0" name=""/>
        <dsp:cNvSpPr/>
      </dsp:nvSpPr>
      <dsp:spPr>
        <a:xfrm>
          <a:off x="434398" y="285347"/>
          <a:ext cx="9344220" cy="570477"/>
        </a:xfrm>
        <a:prstGeom prst="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281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Meaning  full sentence at least with a verb and full stop is a good text.</a:t>
          </a:r>
        </a:p>
      </dsp:txBody>
      <dsp:txXfrm>
        <a:off x="434398" y="285347"/>
        <a:ext cx="9344220" cy="570477"/>
      </dsp:txXfrm>
    </dsp:sp>
    <dsp:sp modelId="{8C89DDE1-1D85-45F8-91C0-C1AD8209327D}">
      <dsp:nvSpPr>
        <dsp:cNvPr id="0" name=""/>
        <dsp:cNvSpPr/>
      </dsp:nvSpPr>
      <dsp:spPr>
        <a:xfrm>
          <a:off x="77849" y="214037"/>
          <a:ext cx="713096" cy="71309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541EECA3-8C30-44C5-B1A6-4F36CC1059CA}">
      <dsp:nvSpPr>
        <dsp:cNvPr id="0" name=""/>
        <dsp:cNvSpPr/>
      </dsp:nvSpPr>
      <dsp:spPr>
        <a:xfrm>
          <a:off x="903654" y="1140954"/>
          <a:ext cx="8874964" cy="570477"/>
        </a:xfrm>
        <a:prstGeom prst="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8000"/>
                <a:lumMod val="110000"/>
                <a:satMod val="105000"/>
                <a:tint val="67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8000"/>
                <a:lumMod val="105000"/>
                <a:satMod val="103000"/>
                <a:tint val="73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800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281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Well organized, cohesive, coherence, readable etc. has high text quality.</a:t>
          </a:r>
        </a:p>
      </dsp:txBody>
      <dsp:txXfrm>
        <a:off x="903654" y="1140954"/>
        <a:ext cx="8874964" cy="570477"/>
      </dsp:txXfrm>
    </dsp:sp>
    <dsp:sp modelId="{F80C0D57-4D5F-434D-B34B-2D3909DFF9FB}">
      <dsp:nvSpPr>
        <dsp:cNvPr id="0" name=""/>
        <dsp:cNvSpPr/>
      </dsp:nvSpPr>
      <dsp:spPr>
        <a:xfrm>
          <a:off x="547106" y="1069644"/>
          <a:ext cx="713096" cy="71309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alpha val="90000"/>
              <a:hueOff val="0"/>
              <a:satOff val="0"/>
              <a:lumOff val="0"/>
              <a:alphaOff val="-8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86D8A8E-AD16-4195-BE73-497012150356}">
      <dsp:nvSpPr>
        <dsp:cNvPr id="0" name=""/>
        <dsp:cNvSpPr/>
      </dsp:nvSpPr>
      <dsp:spPr>
        <a:xfrm>
          <a:off x="1118233" y="1996562"/>
          <a:ext cx="8660384" cy="570477"/>
        </a:xfrm>
        <a:prstGeom prst="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16000"/>
                <a:lumMod val="110000"/>
                <a:satMod val="105000"/>
                <a:tint val="67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16000"/>
                <a:lumMod val="105000"/>
                <a:satMod val="103000"/>
                <a:tint val="73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1600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281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Coherence            Latin verb co-</a:t>
          </a:r>
          <a:r>
            <a:rPr lang="en-GB" sz="1700" kern="1200" dirty="0" err="1"/>
            <a:t>herence</a:t>
          </a:r>
          <a:r>
            <a:rPr lang="en-GB" sz="1700" kern="1200" dirty="0"/>
            <a:t>             to stick together.</a:t>
          </a:r>
        </a:p>
      </dsp:txBody>
      <dsp:txXfrm>
        <a:off x="1118233" y="1996562"/>
        <a:ext cx="8660384" cy="570477"/>
      </dsp:txXfrm>
    </dsp:sp>
    <dsp:sp modelId="{48EFAB0F-6931-4AB5-B310-E8D829B96F37}">
      <dsp:nvSpPr>
        <dsp:cNvPr id="0" name=""/>
        <dsp:cNvSpPr/>
      </dsp:nvSpPr>
      <dsp:spPr>
        <a:xfrm>
          <a:off x="761685" y="1925252"/>
          <a:ext cx="713096" cy="71309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alpha val="90000"/>
              <a:hueOff val="0"/>
              <a:satOff val="0"/>
              <a:lumOff val="0"/>
              <a:alphaOff val="-16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7D052D0-E933-4524-9862-1AD440260A81}">
      <dsp:nvSpPr>
        <dsp:cNvPr id="0" name=""/>
        <dsp:cNvSpPr/>
      </dsp:nvSpPr>
      <dsp:spPr>
        <a:xfrm>
          <a:off x="1118233" y="2851627"/>
          <a:ext cx="8660384" cy="570477"/>
        </a:xfrm>
        <a:prstGeom prst="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24000"/>
                <a:lumMod val="110000"/>
                <a:satMod val="105000"/>
                <a:tint val="67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24000"/>
                <a:lumMod val="105000"/>
                <a:satMod val="103000"/>
                <a:tint val="73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2400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281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Coherence is Link or connection based on idea , concept or theme with smooth text flow.</a:t>
          </a:r>
          <a:endParaRPr lang="en-US" sz="1700" kern="1200" dirty="0"/>
        </a:p>
      </dsp:txBody>
      <dsp:txXfrm>
        <a:off x="1118233" y="2851627"/>
        <a:ext cx="8660384" cy="570477"/>
      </dsp:txXfrm>
    </dsp:sp>
    <dsp:sp modelId="{0A8E238A-4156-4F2D-8186-A9290F9717BB}">
      <dsp:nvSpPr>
        <dsp:cNvPr id="0" name=""/>
        <dsp:cNvSpPr/>
      </dsp:nvSpPr>
      <dsp:spPr>
        <a:xfrm>
          <a:off x="761685" y="2780318"/>
          <a:ext cx="713096" cy="71309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alpha val="90000"/>
              <a:hueOff val="0"/>
              <a:satOff val="0"/>
              <a:lumOff val="0"/>
              <a:alphaOff val="-24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D481258-C69E-4469-B694-809551DCBFD1}">
      <dsp:nvSpPr>
        <dsp:cNvPr id="0" name=""/>
        <dsp:cNvSpPr/>
      </dsp:nvSpPr>
      <dsp:spPr>
        <a:xfrm>
          <a:off x="903654" y="3707235"/>
          <a:ext cx="8874964" cy="570477"/>
        </a:xfrm>
        <a:prstGeom prst="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32000"/>
                <a:lumMod val="110000"/>
                <a:satMod val="105000"/>
                <a:tint val="67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32000"/>
                <a:lumMod val="105000"/>
                <a:satMod val="103000"/>
                <a:tint val="73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3200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281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Cohesion is  on basis of grammar ,word, phrase or clause .</a:t>
          </a:r>
          <a:endParaRPr lang="en-US" sz="1700" kern="1200" dirty="0"/>
        </a:p>
      </dsp:txBody>
      <dsp:txXfrm>
        <a:off x="903654" y="3707235"/>
        <a:ext cx="8874964" cy="570477"/>
      </dsp:txXfrm>
    </dsp:sp>
    <dsp:sp modelId="{16744A08-632F-4363-894E-99675EAE76F7}">
      <dsp:nvSpPr>
        <dsp:cNvPr id="0" name=""/>
        <dsp:cNvSpPr/>
      </dsp:nvSpPr>
      <dsp:spPr>
        <a:xfrm>
          <a:off x="547106" y="3635925"/>
          <a:ext cx="713096" cy="71309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alpha val="90000"/>
              <a:hueOff val="0"/>
              <a:satOff val="0"/>
              <a:lumOff val="0"/>
              <a:alphaOff val="-32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A81B9FB-6BF2-4AD2-8A1A-541F795F91D8}">
      <dsp:nvSpPr>
        <dsp:cNvPr id="0" name=""/>
        <dsp:cNvSpPr/>
      </dsp:nvSpPr>
      <dsp:spPr>
        <a:xfrm>
          <a:off x="434398" y="4562842"/>
          <a:ext cx="9344220" cy="570477"/>
        </a:xfrm>
        <a:prstGeom prst="rect">
          <a:avLst/>
        </a:prstGeom>
        <a:gradFill rotWithShape="0">
          <a:gsLst>
            <a:gs pos="0">
              <a:schemeClr val="accent3">
                <a:alpha val="90000"/>
                <a:hueOff val="0"/>
                <a:satOff val="0"/>
                <a:lumOff val="0"/>
                <a:alphaOff val="-40000"/>
                <a:lumMod val="110000"/>
                <a:satMod val="105000"/>
                <a:tint val="67000"/>
              </a:schemeClr>
            </a:gs>
            <a:gs pos="50000">
              <a:schemeClr val="accent3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100000">
              <a:schemeClr val="accent3">
                <a:alpha val="90000"/>
                <a:hueOff val="0"/>
                <a:satOff val="0"/>
                <a:lumOff val="0"/>
                <a:alphaOff val="-4000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2816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Readability  is ease to understand the text, it depend on word selection , text format and organization</a:t>
          </a:r>
          <a:endParaRPr lang="en-US" sz="1700" kern="1200" dirty="0"/>
        </a:p>
      </dsp:txBody>
      <dsp:txXfrm>
        <a:off x="434398" y="4562842"/>
        <a:ext cx="9344220" cy="570477"/>
      </dsp:txXfrm>
    </dsp:sp>
    <dsp:sp modelId="{6C643657-0DB1-4CBE-9E00-93532CFF1A5C}">
      <dsp:nvSpPr>
        <dsp:cNvPr id="0" name=""/>
        <dsp:cNvSpPr/>
      </dsp:nvSpPr>
      <dsp:spPr>
        <a:xfrm>
          <a:off x="77849" y="4491533"/>
          <a:ext cx="713096" cy="713096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5BC1BC-4290-4981-894F-E3A53E0C1F11}">
      <dsp:nvSpPr>
        <dsp:cNvPr id="0" name=""/>
        <dsp:cNvSpPr/>
      </dsp:nvSpPr>
      <dsp:spPr>
        <a:xfrm>
          <a:off x="2170923" y="0"/>
          <a:ext cx="2911151" cy="29111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Cohesion</a:t>
          </a:r>
        </a:p>
      </dsp:txBody>
      <dsp:txXfrm>
        <a:off x="2862321" y="218336"/>
        <a:ext cx="1528354" cy="494895"/>
      </dsp:txXfrm>
    </dsp:sp>
    <dsp:sp modelId="{CAA150E8-9F53-48D0-989A-FFE4B1793CC4}">
      <dsp:nvSpPr>
        <dsp:cNvPr id="0" name=""/>
        <dsp:cNvSpPr/>
      </dsp:nvSpPr>
      <dsp:spPr>
        <a:xfrm>
          <a:off x="2534816" y="751116"/>
          <a:ext cx="2183363" cy="213670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Coherence</a:t>
          </a:r>
        </a:p>
      </dsp:txBody>
      <dsp:txXfrm>
        <a:off x="2854563" y="1285293"/>
        <a:ext cx="1543870" cy="10683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ings+Icon">
  <dgm:title val="Interconnected Rings"/>
  <dgm:desc val="Use to show overlapping or interconnected ideas or concepts. The first seven lines of Level 1 text correspond with a circle. Unused text does not appear, but remains available if you switch layouts.  "/>
  <dgm:catLst>
    <dgm:cat type="relationship" pri="32000"/>
    <dgm:cat type="officeonline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0"/>
        <dgm:pt modelId="20"/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/>
        <dgm:pt modelId="20"/>
        <dgm:pt modelId="30"/>
        <dgm:pt modelId="40"/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2" destOrd="0"/>
      </dgm:cxnLst>
      <dgm:bg/>
      <dgm:whole/>
    </dgm:dataModel>
  </dgm:clrData>
  <dgm:layoutNode name="Name0">
    <dgm:varLst>
      <dgm:chMax val="7"/>
      <dgm:dir/>
      <dgm:resizeHandles val="exact"/>
    </dgm:varLst>
    <dgm:choose name="Name1">
      <dgm:if name="Name2" axis="ch" ptType="node" func="cnt" op="lt" val="1">
        <dgm:alg type="composite"/>
        <dgm:shape xmlns:r="http://schemas.openxmlformats.org/officeDocument/2006/relationships" r:blip="">
          <dgm:adjLst/>
        </dgm:shape>
        <dgm:presOf/>
        <dgm:constrLst/>
        <dgm:ruleLst/>
      </dgm:if>
      <dgm:if name="Name3" axis="ch" ptType="node" func="cnt" op="equ" val="1">
        <dgm:alg type="composite">
          <dgm:param type="ar" val="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/>
          <dgm:constr type="h" for="ch" forName="ellipse1" refType="h"/>
        </dgm:constrLst>
      </dgm:if>
      <dgm:if name="Name4" axis="ch" ptType="node" func="cnt" op="equ" val="2">
        <dgm:alg type="composite">
          <dgm:param type="ar" val="0.908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6602"/>
          <dgm:constr type="h" for="ch" forName="ellipse1" refType="h" fact="0.5999"/>
          <dgm:constr type="l" for="ch" forName="ellipse2" refType="w" fact="0.3398"/>
          <dgm:constr type="t" for="ch" forName="ellipse2" refType="h" fact="0.4001"/>
          <dgm:constr type="w" for="ch" forName="ellipse2" refType="w" fact="0.6602"/>
          <dgm:constr type="h" for="ch" forName="ellipse2" refType="h" fact="0.5999"/>
        </dgm:constrLst>
      </dgm:if>
      <dgm:if name="Name5" axis="ch" ptType="node" func="cnt" op="equ" val="3">
        <dgm:alg type="composite">
          <dgm:param type="ar" val="1.217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4929"/>
          <dgm:constr type="h" for="ch" forName="ellipse1" refType="h" fact="0.5999"/>
          <dgm:constr type="l" for="ch" forName="ellipse2" refType="w" fact="0.2537"/>
          <dgm:constr type="t" for="ch" forName="ellipse2" refType="h" fact="0.4001"/>
          <dgm:constr type="w" for="ch" forName="ellipse2" refType="w" fact="0.4929"/>
          <dgm:constr type="h" for="ch" forName="ellipse2" refType="h" fact="0.5999"/>
          <dgm:constr type="l" for="ch" forName="ellipse3" refType="w" fact="0.5071"/>
          <dgm:constr type="t" for="ch" forName="ellipse3" refType="h" fact="0"/>
          <dgm:constr type="w" for="ch" forName="ellipse3" refType="w" fact="0.4929"/>
          <dgm:constr type="h" for="ch" forName="ellipse3" refType="h" fact="0.5999"/>
        </dgm:constrLst>
      </dgm:if>
      <dgm:if name="Name6" axis="ch" ptType="node" func="cnt" op="equ" val="4">
        <dgm:alg type="composite">
          <dgm:param type="ar" val="1.5255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932"/>
          <dgm:constr type="h" for="ch" forName="ellipse1" refType="h" fact="0.5999"/>
          <dgm:constr type="l" for="ch" forName="ellipse2" refType="w" fact="0.2023"/>
          <dgm:constr type="t" for="ch" forName="ellipse2" refType="h" fact="0.4001"/>
          <dgm:constr type="w" for="ch" forName="ellipse2" refType="w" fact="0.3932"/>
          <dgm:constr type="h" for="ch" forName="ellipse2" refType="h" fact="0.5999"/>
          <dgm:constr type="l" for="ch" forName="ellipse3" refType="w" fact="0.4045"/>
          <dgm:constr type="t" for="ch" forName="ellipse3" refType="h" fact="0"/>
          <dgm:constr type="w" for="ch" forName="ellipse3" refType="w" fact="0.3932"/>
          <dgm:constr type="h" for="ch" forName="ellipse3" refType="h" fact="0.5999"/>
          <dgm:constr type="l" for="ch" forName="ellipse4" refType="w" fact="0.6068"/>
          <dgm:constr type="t" for="ch" forName="ellipse4" refType="h" fact="0.4001"/>
          <dgm:constr type="w" for="ch" forName="ellipse4" refType="w" fact="0.3932"/>
          <dgm:constr type="h" for="ch" forName="ellipse4" refType="h" fact="0.5999"/>
        </dgm:constrLst>
      </dgm:if>
      <dgm:if name="Name7" axis="ch" ptType="node" func="cnt" op="equ" val="5">
        <dgm:alg type="composite">
          <dgm:param type="ar" val="1.834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271"/>
          <dgm:constr type="h" for="ch" forName="ellipse1" refType="h" fact="0.5999"/>
          <dgm:constr type="l" for="ch" forName="ellipse2" refType="w" fact="0.1682"/>
          <dgm:constr type="t" for="ch" forName="ellipse2" refType="h" fact="0.4001"/>
          <dgm:constr type="w" for="ch" forName="ellipse2" refType="w" fact="0.3271"/>
          <dgm:constr type="h" for="ch" forName="ellipse2" refType="h" fact="0.5999"/>
          <dgm:constr type="l" for="ch" forName="ellipse3" refType="w" fact="0.3365"/>
          <dgm:constr type="t" for="ch" forName="ellipse3" refType="h" fact="0"/>
          <dgm:constr type="w" for="ch" forName="ellipse3" refType="w" fact="0.3271"/>
          <dgm:constr type="h" for="ch" forName="ellipse3" refType="h" fact="0.5999"/>
          <dgm:constr type="l" for="ch" forName="ellipse4" refType="w" fact="0.5047"/>
          <dgm:constr type="t" for="ch" forName="ellipse4" refType="h" fact="0.4001"/>
          <dgm:constr type="w" for="ch" forName="ellipse4" refType="w" fact="0.3271"/>
          <dgm:constr type="h" for="ch" forName="ellipse4" refType="h" fact="0.5999"/>
          <dgm:constr type="l" for="ch" forName="ellipse5" refType="w" fact="0.6729"/>
          <dgm:constr type="t" for="ch" forName="ellipse5" refType="h" fact="0"/>
          <dgm:constr type="w" for="ch" forName="ellipse5" refType="w" fact="0.3271"/>
          <dgm:constr type="h" for="ch" forName="ellipse5" refType="h" fact="0.5999"/>
        </dgm:constrLst>
      </dgm:if>
      <dgm:if name="Name8" axis="ch" ptType="node" func="cnt" op="equ" val="6">
        <dgm:alg type="composite">
          <dgm:param type="ar" val="2.1873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78"/>
          <dgm:constr type="h" for="ch" forName="ellipse1" refType="h" fact="0.6081"/>
          <dgm:constr type="l" for="ch" forName="ellipse2" refType="w" fact="0.1444"/>
          <dgm:constr type="t" for="ch" forName="ellipse2" refType="h" fact="0.3919"/>
          <dgm:constr type="w" for="ch" forName="ellipse2" refType="w" fact="0.278"/>
          <dgm:constr type="h" for="ch" forName="ellipse2" refType="h" fact="0.6081"/>
          <dgm:constr type="l" for="ch" forName="ellipse3" refType="w" fact="0.2888"/>
          <dgm:constr type="t" for="ch" forName="ellipse3" refType="h" fact="0"/>
          <dgm:constr type="w" for="ch" forName="ellipse3" refType="w" fact="0.278"/>
          <dgm:constr type="h" for="ch" forName="ellipse3" refType="h" fact="0.6081"/>
          <dgm:constr type="l" for="ch" forName="ellipse4" refType="w" fact="0.4332"/>
          <dgm:constr type="t" for="ch" forName="ellipse4" refType="h" fact="0.3919"/>
          <dgm:constr type="w" for="ch" forName="ellipse4" refType="w" fact="0.278"/>
          <dgm:constr type="h" for="ch" forName="ellipse4" refType="h" fact="0.6081"/>
          <dgm:constr type="l" for="ch" forName="ellipse5" refType="w" fact="0.5776"/>
          <dgm:constr type="t" for="ch" forName="ellipse5" refType="h" fact="0"/>
          <dgm:constr type="w" for="ch" forName="ellipse5" refType="w" fact="0.278"/>
          <dgm:constr type="h" for="ch" forName="ellipse5" refType="h" fact="0.6081"/>
          <dgm:constr type="l" for="ch" forName="ellipse6" refType="w" fact="0.722"/>
          <dgm:constr type="t" for="ch" forName="ellipse6" refType="h" fact="0.3919"/>
          <dgm:constr type="w" for="ch" forName="ellipse6" refType="w" fact="0.278"/>
          <dgm:constr type="h" for="ch" forName="ellipse6" refType="h" fact="0.6081"/>
        </dgm:constrLst>
      </dgm:if>
      <dgm:else name="Name9">
        <dgm:alg type="composite">
          <dgm:param type="ar" val="2.346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455"/>
          <dgm:constr type="h" for="ch" forName="ellipse1" refType="h" fact="0.5761"/>
          <dgm:constr type="l" for="ch" forName="ellipse2" refType="w" fact="0.1257"/>
          <dgm:constr type="t" for="ch" forName="ellipse2" refType="h" fact="0.4239"/>
          <dgm:constr type="w" for="ch" forName="ellipse2" refType="w" fact="0.2455"/>
          <dgm:constr type="h" for="ch" forName="ellipse2" refType="h" fact="0.5761"/>
          <dgm:constr type="l" for="ch" forName="ellipse3" refType="w" fact="0.2515"/>
          <dgm:constr type="t" for="ch" forName="ellipse3" refType="h" fact="0"/>
          <dgm:constr type="w" for="ch" forName="ellipse3" refType="w" fact="0.2455"/>
          <dgm:constr type="h" for="ch" forName="ellipse3" refType="h" fact="0.5761"/>
          <dgm:constr type="l" for="ch" forName="ellipse4" refType="w" fact="0.3772"/>
          <dgm:constr type="t" for="ch" forName="ellipse4" refType="h" fact="0.4239"/>
          <dgm:constr type="w" for="ch" forName="ellipse4" refType="w" fact="0.2455"/>
          <dgm:constr type="h" for="ch" forName="ellipse4" refType="h" fact="0.5761"/>
          <dgm:constr type="l" for="ch" forName="ellipse5" refType="w" fact="0.503"/>
          <dgm:constr type="t" for="ch" forName="ellipse5" refType="h" fact="0"/>
          <dgm:constr type="w" for="ch" forName="ellipse5" refType="w" fact="0.2455"/>
          <dgm:constr type="h" for="ch" forName="ellipse5" refType="h" fact="0.5761"/>
          <dgm:constr type="l" for="ch" forName="ellipse6" refType="w" fact="0.6287"/>
          <dgm:constr type="t" for="ch" forName="ellipse6" refType="h" fact="0.4239"/>
          <dgm:constr type="w" for="ch" forName="ellipse6" refType="w" fact="0.2455"/>
          <dgm:constr type="h" for="ch" forName="ellipse6" refType="h" fact="0.5761"/>
          <dgm:constr type="l" for="ch" forName="ellipse7" refType="w" fact="0.7545"/>
          <dgm:constr type="t" for="ch" forName="ellipse7" refType="h" fact="0"/>
          <dgm:constr type="w" for="ch" forName="ellipse7" refType="w" fact="0.2455"/>
          <dgm:constr type="h" for="ch" forName="ellipse7" refType="h" fact="0.5761"/>
        </dgm:constrLst>
      </dgm:else>
    </dgm:choose>
    <dgm:choose name="Name10">
      <dgm:if name="Name11" axis="ch" ptType="node" func="cnt" op="gte" val="1">
        <dgm:layoutNode name="ellipse1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12">
            <dgm:if name="Name13" func="var" arg="dir" op="equ" val="norm">
              <dgm:presOf axis="ch desOrSelf" ptType="node node" st="1 1" cnt="1 0"/>
            </dgm:if>
            <dgm:else name="Name14">
              <dgm:choose name="Name15">
                <dgm:if name="Name16" axis="ch" ptType="node" func="cnt" op="equ" val="1">
                  <dgm:presOf axis="ch desOrSelf" ptType="node node" st="1 1" cnt="1 0"/>
                </dgm:if>
                <dgm:if name="Name17" axis="ch" ptType="node" func="cnt" op="equ" val="2">
                  <dgm:presOf axis="ch desOrSelf" ptType="node node" st="2 1" cnt="1 0"/>
                </dgm:if>
                <dgm:if name="Name18" axis="ch" ptType="node" func="cnt" op="equ" val="3">
                  <dgm:presOf axis="ch desOrSelf" ptType="node node" st="3 1" cnt="1 0"/>
                </dgm:if>
                <dgm:if name="Name19" axis="ch" ptType="node" func="cnt" op="equ" val="4">
                  <dgm:presOf axis="ch desOrSelf" ptType="node node" st="4 1" cnt="1 0"/>
                </dgm:if>
                <dgm:if name="Name20" axis="ch" ptType="node" func="cnt" op="equ" val="5">
                  <dgm:presOf axis="ch desOrSelf" ptType="node node" st="5 1" cnt="1 0"/>
                </dgm:if>
                <dgm:if name="Name21" axis="ch" ptType="node" func="cnt" op="equ" val="6">
                  <dgm:presOf axis="ch desOrSelf" ptType="node node" st="6 1" cnt="1 0"/>
                </dgm:if>
                <dgm:if name="Name22" axis="ch" ptType="node" func="cnt" op="gte" val="7">
                  <dgm:presOf axis="ch desOrSelf" ptType="node node" st="7 1" cnt="1 0"/>
                </dgm:if>
                <dgm:else name="Name2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24"/>
    </dgm:choose>
    <dgm:choose name="Name25">
      <dgm:if name="Name26" axis="ch" ptType="node" func="cnt" op="gte" val="2">
        <dgm:layoutNode name="ellipse2" styleLbl="vennNode1">
          <dgm:varLst>
            <dgm:bulletEnabled val="1"/>
          </dgm:varLst>
          <dgm:alg type="tx"/>
          <dgm:choose name="Name27">
            <dgm:if name="Name2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2 1" cnt="1 0"/>
            </dgm:if>
            <dgm:else name="Name29">
              <dgm:shape xmlns:r="http://schemas.openxmlformats.org/officeDocument/2006/relationships" type="ellipse" r:blip="" zOrderOff="-2">
                <dgm:adjLst/>
              </dgm:shape>
              <dgm:choose name="Name30">
                <dgm:if name="Name31" axis="ch" ptType="node" func="cnt" op="equ" val="2">
                  <dgm:presOf axis="ch desOrSelf" ptType="node node" st="1 1" cnt="1 0"/>
                </dgm:if>
                <dgm:if name="Name32" axis="ch" ptType="node" func="cnt" op="equ" val="3">
                  <dgm:presOf axis="ch desOrSelf" ptType="node node" st="2 1" cnt="1 0"/>
                </dgm:if>
                <dgm:if name="Name33" axis="ch" ptType="node" func="cnt" op="equ" val="4">
                  <dgm:presOf axis="ch desOrSelf" ptType="node node" st="3 1" cnt="1 0"/>
                </dgm:if>
                <dgm:if name="Name34" axis="ch" ptType="node" func="cnt" op="equ" val="5">
                  <dgm:presOf axis="ch desOrSelf" ptType="node node" st="4 1" cnt="1 0"/>
                </dgm:if>
                <dgm:if name="Name35" axis="ch" ptType="node" func="cnt" op="equ" val="6">
                  <dgm:presOf axis="ch desOrSelf" ptType="node node" st="5 1" cnt="1 0"/>
                </dgm:if>
                <dgm:if name="Name36" axis="ch" ptType="node" func="cnt" op="gte" val="7">
                  <dgm:presOf axis="ch desOrSelf" ptType="node node" st="6 1" cnt="1 0"/>
                </dgm:if>
                <dgm:else name="Name37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  <dgm:choose name="Name39">
      <dgm:if name="Name40" axis="ch" ptType="node" func="cnt" op="gte" val="3">
        <dgm:layoutNode name="ellipse3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41">
            <dgm:if name="Name42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3 1" cnt="1 0"/>
            </dgm:if>
            <dgm:else name="Name43">
              <dgm:shape xmlns:r="http://schemas.openxmlformats.org/officeDocument/2006/relationships" type="ellipse" r:blip="" zOrderOff="-4">
                <dgm:adjLst/>
              </dgm:shape>
              <dgm:choose name="Name44">
                <dgm:if name="Name45" axis="ch" ptType="node" func="cnt" op="equ" val="3">
                  <dgm:presOf axis="ch desOrSelf" ptType="node node" st="1 1" cnt="1 0"/>
                </dgm:if>
                <dgm:if name="Name46" axis="ch" ptType="node" func="cnt" op="equ" val="4">
                  <dgm:presOf axis="ch desOrSelf" ptType="node node" st="2 1" cnt="1 0"/>
                </dgm:if>
                <dgm:if name="Name47" axis="ch" ptType="node" func="cnt" op="equ" val="5">
                  <dgm:presOf axis="ch desOrSelf" ptType="node node" st="3 1" cnt="1 0"/>
                </dgm:if>
                <dgm:if name="Name48" axis="ch" ptType="node" func="cnt" op="equ" val="6">
                  <dgm:presOf axis="ch desOrSelf" ptType="node node" st="4 1" cnt="1 0"/>
                </dgm:if>
                <dgm:if name="Name49" axis="ch" ptType="node" func="cnt" op="gte" val="7">
                  <dgm:presOf axis="ch desOrSelf" ptType="node node" st="5 1" cnt="1 0"/>
                </dgm:if>
                <dgm:else name="Name50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1"/>
    </dgm:choose>
    <dgm:choose name="Name52">
      <dgm:if name="Name53" axis="ch" ptType="node" func="cnt" op="gte" val="4">
        <dgm:layoutNode name="ellipse4" styleLbl="vennNode1">
          <dgm:varLst>
            <dgm:bulletEnabled val="1"/>
          </dgm:varLst>
          <dgm:alg type="tx"/>
          <dgm:choose name="Name54">
            <dgm:if name="Name55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4 1" cnt="1 0"/>
            </dgm:if>
            <dgm:else name="Name56">
              <dgm:shape xmlns:r="http://schemas.openxmlformats.org/officeDocument/2006/relationships" type="ellipse" r:blip="" zOrderOff="-6">
                <dgm:adjLst/>
              </dgm:shape>
              <dgm:choose name="Name57">
                <dgm:if name="Name58" axis="ch" ptType="node" func="cnt" op="equ" val="4">
                  <dgm:presOf axis="ch desOrSelf" ptType="node node" st="1 1" cnt="1 0"/>
                </dgm:if>
                <dgm:if name="Name59" axis="ch" ptType="node" func="cnt" op="equ" val="5">
                  <dgm:presOf axis="ch desOrSelf" ptType="node node" st="2 1" cnt="1 0"/>
                </dgm:if>
                <dgm:if name="Name60" axis="ch" ptType="node" func="cnt" op="equ" val="6">
                  <dgm:presOf axis="ch desOrSelf" ptType="node node" st="3 1" cnt="1 0"/>
                </dgm:if>
                <dgm:if name="Name61" axis="ch" ptType="node" func="cnt" op="gte" val="7">
                  <dgm:presOf axis="ch desOrSelf" ptType="node node" st="4 1" cnt="1 0"/>
                </dgm:if>
                <dgm:else name="Name62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63"/>
    </dgm:choose>
    <dgm:choose name="Name64">
      <dgm:if name="Name65" axis="ch" ptType="node" func="cnt" op="gte" val="5">
        <dgm:layoutNode name="ellipse5" styleLbl="vennNode1">
          <dgm:varLst>
            <dgm:bulletEnabled val="1"/>
          </dgm:varLst>
          <dgm:alg type="tx"/>
          <dgm:choose name="Name66">
            <dgm:if name="Name67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5 1" cnt="1 0"/>
            </dgm:if>
            <dgm:else name="Name68">
              <dgm:shape xmlns:r="http://schemas.openxmlformats.org/officeDocument/2006/relationships" type="ellipse" r:blip="" zOrderOff="-8">
                <dgm:adjLst/>
              </dgm:shape>
              <dgm:choose name="Name69">
                <dgm:if name="Name70" axis="ch" ptType="node" func="cnt" op="equ" val="5">
                  <dgm:presOf axis="ch desOrSelf" ptType="node node" st="1 1" cnt="1 0"/>
                </dgm:if>
                <dgm:if name="Name71" axis="ch" ptType="node" func="cnt" op="equ" val="6">
                  <dgm:presOf axis="ch desOrSelf" ptType="node node" st="2 1" cnt="1 0"/>
                </dgm:if>
                <dgm:if name="Name72" axis="ch" ptType="node" func="cnt" op="gte" val="7">
                  <dgm:presOf axis="ch desOrSelf" ptType="node node" st="3 1" cnt="1 0"/>
                </dgm:if>
                <dgm:else name="Name7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74"/>
    </dgm:choose>
    <dgm:choose name="Name75">
      <dgm:if name="Name76" axis="ch" ptType="node" func="cnt" op="gte" val="6">
        <dgm:layoutNode name="ellipse6" styleLbl="vennNode1">
          <dgm:varLst>
            <dgm:bulletEnabled val="1"/>
          </dgm:varLst>
          <dgm:alg type="tx"/>
          <dgm:choose name="Name77">
            <dgm:if name="Name7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6 1" cnt="1 0"/>
            </dgm:if>
            <dgm:else name="Name79">
              <dgm:shape xmlns:r="http://schemas.openxmlformats.org/officeDocument/2006/relationships" type="ellipse" r:blip="" zOrderOff="-10">
                <dgm:adjLst/>
              </dgm:shape>
              <dgm:choose name="Name80">
                <dgm:if name="Name81" axis="ch" ptType="node" func="cnt" op="equ" val="6">
                  <dgm:presOf axis="ch desOrSelf" ptType="node node" st="1 1" cnt="1 0"/>
                </dgm:if>
                <dgm:if name="Name82" axis="ch" ptType="node" func="cnt" op="gte" val="7">
                  <dgm:presOf axis="ch desOrSelf" ptType="node node" st="2 1" cnt="1 0"/>
                </dgm:if>
                <dgm:else name="Name8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84"/>
    </dgm:choose>
    <dgm:choose name="Name85">
      <dgm:if name="Name86" axis="ch" ptType="node" func="cnt" op="gte" val="7">
        <dgm:layoutNode name="ellipse7" styleLbl="vennNode1">
          <dgm:varLst>
            <dgm:bulletEnabled val="1"/>
          </dgm:varLst>
          <dgm:alg type="tx"/>
          <dgm:choose name="Name87">
            <dgm:if name="Name8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7 1" cnt="1 0"/>
            </dgm:if>
            <dgm:else name="Name89">
              <dgm:shape xmlns:r="http://schemas.openxmlformats.org/officeDocument/2006/relationships" type="ellipse" r:blip="" zOrderOff="-12">
                <dgm:adjLst/>
              </dgm:shape>
              <dgm:presOf axis="ch desOrSelf" ptType="node node" st="1 1" cnt="1 0"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90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A81D2-1D7F-44AD-9C2F-0980E6F5E836}" type="datetimeFigureOut">
              <a:rPr lang="en-GB" smtClean="0"/>
              <a:t>12/03/2021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C3BDA-75AE-4DCF-980D-07D289FBFF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933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A Text  which contain  a meaning full sentence at least with a verb and full stop in the end can be called good text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We can say, a text which is well organized, cohesive, coherence, readable etc. has high text quality.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Coherence is a link or connection between the sentences or text based on idea , concept or theme with smooth text flow.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Cohesion is link between the sentences or texts on basis of grammar ,word, phrase or clause and which give meaning to the text.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Readability of a text is ease with which reader can understand the text it depend on word selection , text format and organization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C3BDA-75AE-4DCF-980D-07D289FBFFE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1339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coherence is somehow a  sub-problem of cohesion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1C3BDA-75AE-4DCF-980D-07D289FBFFE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7035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7B391-6CE0-497A-9EFB-3CBBEB9C53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25D808-A225-4D17-AF5E-2DF189CCD2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24004-6758-4E3B-B3EC-5E470C2A7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72571-8B3D-44F9-935C-A2D8845E8BFA}" type="datetime1">
              <a:rPr lang="en-GB" smtClean="0"/>
              <a:t>12/03/2021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5FCC1D-4020-44AE-ACEE-C697ECF9E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924AD-E9B4-45DF-AE31-181061EB4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822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EACD6-F2B2-4E7C-8163-3F6C945C4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C6FC8-7BC4-4F73-857F-2DDF4ED08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E819B-CB64-4EFC-889E-8F70D0E17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4051-19E9-4A5C-A897-186230EBF122}" type="datetime1">
              <a:rPr lang="en-GB" smtClean="0"/>
              <a:t>12/03/2021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7720B-162E-4634-82E6-8A2890FD0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C7AF6-D913-48E7-81ED-11C622A01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1356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5D85F8-F9EE-48CA-8C6B-8534161314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2D541F-34CD-495A-B34D-414F2D35F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27C28-0713-48B6-B581-9848080BA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F5A43-BDDE-4D79-8CBB-2DD15A1B130E}" type="datetime1">
              <a:rPr lang="en-GB" smtClean="0"/>
              <a:t>12/03/2021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F2851-FF53-4AB2-A089-C46A5EC7B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F3671-ACE6-4657-BB8E-FC990C78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027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79272-2260-4F01-AB8E-1A4803918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8DDD2-823C-4040-9382-815D8D6A1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1B72F-6F9B-4A11-8936-67C8610C5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CBC79-7F59-4102-B81F-8FF63AA7652E}" type="datetime1">
              <a:rPr lang="en-GB" smtClean="0"/>
              <a:t>12/03/2021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46B2F-D394-442A-88C9-4DEDF84AC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B5548-5BFD-40C3-9F5D-4566625A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61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B4DB4-34ED-410A-B87A-798760F97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9AD14-4B86-432F-A14D-3895B703D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51157-252F-4C63-ADBC-D5629C088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DA3C-9BA2-46C0-AE26-FB9BE0A0AD3A}" type="datetime1">
              <a:rPr lang="en-GB" smtClean="0"/>
              <a:t>12/03/2021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8461F-9EE9-4B82-8F3E-279AAA7E6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8E917-F9F0-4866-8B78-D5B0EA95B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279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6C7FA-C78E-487F-A40C-CF4F88198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AB256-EF89-4D0B-984C-94BE2B0896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91195B-5309-42CE-8FEF-6DB12F1907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20CBF8-972A-4125-A306-5B3CF205D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E9F1E-225C-49E1-AC98-4C162D8F3722}" type="datetime1">
              <a:rPr lang="en-GB" smtClean="0"/>
              <a:t>12/03/2021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B2F912-5FD5-4C43-836D-04E28721F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24CC13-3317-4216-8986-B7819A3BD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2245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BAD21-565B-4FC2-85C6-6DB6CE0DF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DA1FD-49C7-432F-90D6-F1EDA701D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77169-4CE7-4A0A-8503-85F026218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B7BE0F-1B53-41B0-9410-E9B7E6060A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D6C5B0-47E2-4E1F-A443-7B4C69B800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73A5E3-418F-4650-9A84-2AE9A5B19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781CF-2E0E-4531-8B70-811F9CE0DC3B}" type="datetime1">
              <a:rPr lang="en-GB" smtClean="0"/>
              <a:t>12/03/2021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E8D5BF-0AB6-4E57-855F-921B4720F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58164F-C746-4731-ABFB-8A97D3163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699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95468-3608-4247-B2A5-E1D15B5FF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6094E4-C2BE-4C80-987C-FB640E34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E663A-243A-4D80-B8C1-FD0418FBB88C}" type="datetime1">
              <a:rPr lang="en-GB" smtClean="0"/>
              <a:t>12/03/2021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E2EBA6-D631-4A18-B143-9CEABCD52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750526-BE71-416B-A0A7-FCA0F2855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405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0486F4-D6DE-4D4A-B666-7A690D5DC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180F2-7033-4549-BE09-6134D7CA744D}" type="datetime1">
              <a:rPr lang="en-GB" smtClean="0"/>
              <a:t>12/03/2021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F704ED-9BEE-4E8D-B8A3-673E13412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6C2A8-D9A8-47E8-9568-F27524C5C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893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C0159-64B9-45EA-9E92-8331E6FD4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E94C9-90B1-4A43-B10D-A5F4C61C7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45624-73F0-4414-8C97-9BD365E57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0A6CB-D876-4CE9-BF31-3E2BE8E34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C0542-CF55-46EB-BC5C-C01B1533C5C2}" type="datetime1">
              <a:rPr lang="en-GB" smtClean="0"/>
              <a:t>12/03/2021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4E978-E7B4-4A04-9065-67EA9E269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42898-27A4-4ACA-97AE-0BD9982F3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347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B688D-1858-4B45-AF79-2FE237C8C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FF6204-D135-45E9-8E27-6726FCCD8E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7BBED8-7465-46C4-AE33-093937B42D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8A13FB-81A8-45F7-8D2D-BECBC9993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B91C3-9A45-4493-8B20-9AFAA37477FC}" type="datetime1">
              <a:rPr lang="en-GB" smtClean="0"/>
              <a:t>12/03/2021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7B032A-D683-40FF-9C16-9B0A551F6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D581D-7F51-4881-A643-0FC7F01D0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8819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84FFD9-9E1B-4FB5-823F-67AC384D1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45EB4D-3F4F-46CA-850B-EAB748FE7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2B2A5-F29F-4CB7-BD32-E1EDBAAD92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8C51B-9313-4BC6-BC02-9265D00FEE38}" type="datetime1">
              <a:rPr lang="en-GB" smtClean="0"/>
              <a:t>12/03/2021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1BCEE-C0C8-41BC-BF35-B7D54C210D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07472-2A40-496B-8E44-4BA14E002D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BD2A0-A7EB-460F-80E0-BB6EE24318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546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9" name="Group 14">
            <a:extLst>
              <a:ext uri="{FF2B5EF4-FFF2-40B4-BE49-F238E27FC236}">
                <a16:creationId xmlns:a16="http://schemas.microsoft.com/office/drawing/2014/main" id="{81CC5389-CB4A-43B7-9A0E-5447CE0BC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017160F5-4BB5-41FB-B2D8-0AE0A6D7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5AB10530-0B6F-40EF-9B05-F388D1BCB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0" name="Color">
            <a:extLst>
              <a:ext uri="{FF2B5EF4-FFF2-40B4-BE49-F238E27FC236}">
                <a16:creationId xmlns:a16="http://schemas.microsoft.com/office/drawing/2014/main" id="{145B2F28-3A18-4BC2-8E92-9AF66F147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804" y="598259"/>
            <a:ext cx="10889442" cy="56807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oup 20">
            <a:extLst>
              <a:ext uri="{FF2B5EF4-FFF2-40B4-BE49-F238E27FC236}">
                <a16:creationId xmlns:a16="http://schemas.microsoft.com/office/drawing/2014/main" id="{FA65A26F-1F64-451C-BFA2-F92410951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0" y="0"/>
            <a:chExt cx="12188952" cy="6858000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35C965A-C516-42B1-844F-9472408C9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4C44BFB-148D-4919-BEE5-0138A35BCC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23">
              <a:extLst>
                <a:ext uri="{FF2B5EF4-FFF2-40B4-BE49-F238E27FC236}">
                  <a16:creationId xmlns:a16="http://schemas.microsoft.com/office/drawing/2014/main" id="{CD704AD9-4DAA-4F0F-8B02-8B765658A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F9F0EF2-FB12-49A3-B73C-E38141A55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9A9DBF1-1403-4BE8-B87E-0393E9CDE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79BDB7-FA20-4F60-97B1-CF3696395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B7D32B5-D9D6-467E-8349-4A1A840FA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DB7DA28-DB45-4A2C-AF35-2FD1F7C55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894" y="807442"/>
            <a:ext cx="10570915" cy="13412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just"/>
            <a:r>
              <a:rPr lang="en-US" sz="4000" b="1" dirty="0">
                <a:solidFill>
                  <a:schemeClr val="tx2"/>
                </a:solidFill>
              </a:rPr>
              <a:t>TEXT QUALITY IN SEARCH –SUPPORTED WRITING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EBEE3EC-5BC2-4F83-9C33-F0F4A3B34D0E}"/>
              </a:ext>
            </a:extLst>
          </p:cNvPr>
          <p:cNvSpPr txBox="1">
            <a:spLocks/>
          </p:cNvSpPr>
          <p:nvPr/>
        </p:nvSpPr>
        <p:spPr>
          <a:xfrm>
            <a:off x="2388682" y="3043998"/>
            <a:ext cx="7811761" cy="88371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1000"/>
              </a:spcBef>
            </a:pPr>
            <a:r>
              <a:rPr lang="en-US" sz="24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Supervised by: Michael Völske and Magdalena Wolska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5108683-30A9-4CE6-9091-A5AE64C2756F}"/>
              </a:ext>
            </a:extLst>
          </p:cNvPr>
          <p:cNvSpPr txBox="1">
            <a:spLocks/>
          </p:cNvSpPr>
          <p:nvPr/>
        </p:nvSpPr>
        <p:spPr>
          <a:xfrm>
            <a:off x="1188098" y="5604167"/>
            <a:ext cx="9296400" cy="8837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8DB1437-963D-401A-BEE8-3807C2ED2AD2}"/>
              </a:ext>
            </a:extLst>
          </p:cNvPr>
          <p:cNvSpPr txBox="1">
            <a:spLocks/>
          </p:cNvSpPr>
          <p:nvPr/>
        </p:nvSpPr>
        <p:spPr>
          <a:xfrm>
            <a:off x="8810798" y="5234052"/>
            <a:ext cx="2247500" cy="553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GB" sz="2400" dirty="0">
                <a:solidFill>
                  <a:schemeClr val="tx2"/>
                </a:solidFill>
                <a:latin typeface="+mn-lt"/>
                <a:cs typeface="Arial" panose="020B0604020202020204" pitchFamily="34" charset="0"/>
              </a:rPr>
              <a:t>12/03/2020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19E15E-13CB-4FAC-9059-FBD4A02137E2}"/>
              </a:ext>
            </a:extLst>
          </p:cNvPr>
          <p:cNvSpPr txBox="1"/>
          <p:nvPr/>
        </p:nvSpPr>
        <p:spPr>
          <a:xfrm>
            <a:off x="2237467" y="5385881"/>
            <a:ext cx="405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Presenter: Bibek Khadayat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48870-BDCE-4640-9B12-84A94AF00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869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69B60B4-3A8D-4EDF-AA9F-19AE573C56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9438824"/>
              </p:ext>
            </p:extLst>
          </p:nvPr>
        </p:nvGraphicFramePr>
        <p:xfrm>
          <a:off x="2120775" y="719666"/>
          <a:ext cx="985520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97F3F19-0325-4BCC-993B-0634F8BE2269}"/>
              </a:ext>
            </a:extLst>
          </p:cNvPr>
          <p:cNvSpPr txBox="1"/>
          <p:nvPr/>
        </p:nvSpPr>
        <p:spPr>
          <a:xfrm>
            <a:off x="96667" y="2858610"/>
            <a:ext cx="28852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+mj-lt"/>
              </a:rPr>
              <a:t>Overview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51A63C-9588-4A63-A5C5-DFAC707EBAFD}"/>
              </a:ext>
            </a:extLst>
          </p:cNvPr>
          <p:cNvCxnSpPr>
            <a:cxnSpLocks/>
          </p:cNvCxnSpPr>
          <p:nvPr/>
        </p:nvCxnSpPr>
        <p:spPr>
          <a:xfrm>
            <a:off x="4711959" y="3032449"/>
            <a:ext cx="3732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6629911-EDEA-483D-98BF-27164954CF0D}"/>
              </a:ext>
            </a:extLst>
          </p:cNvPr>
          <p:cNvCxnSpPr>
            <a:cxnSpLocks/>
          </p:cNvCxnSpPr>
          <p:nvPr/>
        </p:nvCxnSpPr>
        <p:spPr>
          <a:xfrm>
            <a:off x="7277878" y="3032449"/>
            <a:ext cx="391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6471991-12A0-4C01-84B3-DC5D66B16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998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94DCDDF-DCF1-4C92-BD63-179F23492E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730511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5F5A3E0B-3F97-4DA6-9AAE-DBD707F4A2D2}"/>
              </a:ext>
            </a:extLst>
          </p:cNvPr>
          <p:cNvSpPr/>
          <p:nvPr/>
        </p:nvSpPr>
        <p:spPr>
          <a:xfrm>
            <a:off x="1912775" y="2211355"/>
            <a:ext cx="7977674" cy="3582955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7E72FC-B8B0-4353-BF00-EB3637646290}"/>
              </a:ext>
            </a:extLst>
          </p:cNvPr>
          <p:cNvSpPr/>
          <p:nvPr/>
        </p:nvSpPr>
        <p:spPr>
          <a:xfrm>
            <a:off x="6755363" y="2014842"/>
            <a:ext cx="2509935" cy="3545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38A271-837E-442A-9AE2-F658FFF5D65B}"/>
              </a:ext>
            </a:extLst>
          </p:cNvPr>
          <p:cNvSpPr txBox="1"/>
          <p:nvPr/>
        </p:nvSpPr>
        <p:spPr>
          <a:xfrm>
            <a:off x="6805904" y="2013701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Text Quality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EDFD065-29A0-4166-8D3D-050CC8F3C8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4151850"/>
              </p:ext>
            </p:extLst>
          </p:nvPr>
        </p:nvGraphicFramePr>
        <p:xfrm>
          <a:off x="2301550" y="2677886"/>
          <a:ext cx="7252997" cy="29111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429C667-DA55-4DB6-BE8E-EAECB04A9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734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2">
            <a:extLst>
              <a:ext uri="{FF2B5EF4-FFF2-40B4-BE49-F238E27FC236}">
                <a16:creationId xmlns:a16="http://schemas.microsoft.com/office/drawing/2014/main" id="{AC477752-ACCA-41C1-9B1D-D0CED1F9C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08211-3DC0-462F-A2AF-5817B918E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7664"/>
            <a:ext cx="6163624" cy="13064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Literature Overview</a:t>
            </a:r>
          </a:p>
        </p:txBody>
      </p:sp>
      <p:pic>
        <p:nvPicPr>
          <p:cNvPr id="33" name="Picture 32" descr="Diagram, Teams&#10;&#10;Description automatically generated">
            <a:extLst>
              <a:ext uri="{FF2B5EF4-FFF2-40B4-BE49-F238E27FC236}">
                <a16:creationId xmlns:a16="http://schemas.microsoft.com/office/drawing/2014/main" id="{175CEAF6-E321-4D06-9B5E-D8AF2A25D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068" y="1845426"/>
            <a:ext cx="9944811" cy="445030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AC81E7-8EC2-40C2-8321-421EB35E1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527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08211-3DC0-462F-A2AF-5817B918E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pPr algn="ctr"/>
            <a:r>
              <a:rPr lang="en-GB" sz="5200" dirty="0"/>
              <a:t>Dataset</a:t>
            </a:r>
            <a:br>
              <a:rPr lang="en-GB" sz="5200" dirty="0"/>
            </a:br>
            <a:r>
              <a:rPr lang="en-GB" sz="1200" dirty="0"/>
              <a:t>https://webis.de/data/webis-trc-12.html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A449BD-E688-4FF7-94E4-6528CB5C5039}"/>
              </a:ext>
            </a:extLst>
          </p:cNvPr>
          <p:cNvSpPr/>
          <p:nvPr/>
        </p:nvSpPr>
        <p:spPr>
          <a:xfrm>
            <a:off x="561242" y="1574982"/>
            <a:ext cx="10515600" cy="915564"/>
          </a:xfrm>
          <a:prstGeom prst="roundRect">
            <a:avLst>
              <a:gd name="adj" fmla="val 10000"/>
            </a:avLst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C3CD4A5-5903-49C8-8FB7-03C203F9878D}"/>
              </a:ext>
            </a:extLst>
          </p:cNvPr>
          <p:cNvSpPr/>
          <p:nvPr/>
        </p:nvSpPr>
        <p:spPr>
          <a:xfrm>
            <a:off x="722519" y="1574982"/>
            <a:ext cx="10354322" cy="915564"/>
          </a:xfrm>
          <a:custGeom>
            <a:avLst/>
            <a:gdLst>
              <a:gd name="connsiteX0" fmla="*/ 0 w 9458123"/>
              <a:gd name="connsiteY0" fmla="*/ 0 h 915564"/>
              <a:gd name="connsiteX1" fmla="*/ 9458123 w 9458123"/>
              <a:gd name="connsiteY1" fmla="*/ 0 h 915564"/>
              <a:gd name="connsiteX2" fmla="*/ 9458123 w 9458123"/>
              <a:gd name="connsiteY2" fmla="*/ 915564 h 915564"/>
              <a:gd name="connsiteX3" fmla="*/ 0 w 9458123"/>
              <a:gd name="connsiteY3" fmla="*/ 915564 h 915564"/>
              <a:gd name="connsiteX4" fmla="*/ 0 w 9458123"/>
              <a:gd name="connsiteY4" fmla="*/ 0 h 915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58123" h="915564">
                <a:moveTo>
                  <a:pt x="0" y="0"/>
                </a:moveTo>
                <a:lnTo>
                  <a:pt x="9458123" y="0"/>
                </a:lnTo>
                <a:lnTo>
                  <a:pt x="9458123" y="915564"/>
                </a:lnTo>
                <a:lnTo>
                  <a:pt x="0" y="9155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897" tIns="96897" rIns="96897" bIns="96897" numCol="1" spcCol="1270" anchor="ctr" anchorCtr="0">
            <a:noAutofit/>
          </a:bodyPr>
          <a:lstStyle/>
          <a:p>
            <a:pPr lvl="0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dirty="0"/>
              <a:t>Webis Text reuse Corpus 2012 (Webis-TRC-12)</a:t>
            </a:r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60F1DBA-79A9-4239-8B03-8E075B76E735}"/>
              </a:ext>
            </a:extLst>
          </p:cNvPr>
          <p:cNvSpPr/>
          <p:nvPr/>
        </p:nvSpPr>
        <p:spPr>
          <a:xfrm>
            <a:off x="561242" y="2719438"/>
            <a:ext cx="10515600" cy="915564"/>
          </a:xfrm>
          <a:prstGeom prst="roundRect">
            <a:avLst>
              <a:gd name="adj" fmla="val 10000"/>
            </a:avLst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89C2C1D-F70C-4B9B-B391-1E3FAAC568F8}"/>
              </a:ext>
            </a:extLst>
          </p:cNvPr>
          <p:cNvSpPr/>
          <p:nvPr/>
        </p:nvSpPr>
        <p:spPr>
          <a:xfrm>
            <a:off x="722519" y="2719438"/>
            <a:ext cx="10354322" cy="915564"/>
          </a:xfrm>
          <a:custGeom>
            <a:avLst/>
            <a:gdLst>
              <a:gd name="connsiteX0" fmla="*/ 0 w 9458123"/>
              <a:gd name="connsiteY0" fmla="*/ 0 h 915564"/>
              <a:gd name="connsiteX1" fmla="*/ 9458123 w 9458123"/>
              <a:gd name="connsiteY1" fmla="*/ 0 h 915564"/>
              <a:gd name="connsiteX2" fmla="*/ 9458123 w 9458123"/>
              <a:gd name="connsiteY2" fmla="*/ 915564 h 915564"/>
              <a:gd name="connsiteX3" fmla="*/ 0 w 9458123"/>
              <a:gd name="connsiteY3" fmla="*/ 915564 h 915564"/>
              <a:gd name="connsiteX4" fmla="*/ 0 w 9458123"/>
              <a:gd name="connsiteY4" fmla="*/ 0 h 915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58123" h="915564">
                <a:moveTo>
                  <a:pt x="0" y="0"/>
                </a:moveTo>
                <a:lnTo>
                  <a:pt x="9458123" y="0"/>
                </a:lnTo>
                <a:lnTo>
                  <a:pt x="9458123" y="915564"/>
                </a:lnTo>
                <a:lnTo>
                  <a:pt x="0" y="9155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897" tIns="96897" rIns="96897" bIns="96897" numCol="1" spcCol="1270" anchor="ctr" anchorCtr="0">
            <a:noAutofit/>
          </a:bodyPr>
          <a:lstStyle/>
          <a:p>
            <a:pPr lvl="0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dirty="0"/>
              <a:t>Is a manually written document by a hired writers at the crowdsourcing platform </a:t>
            </a:r>
            <a:r>
              <a:rPr lang="en-GB" dirty="0" err="1"/>
              <a:t>oDesk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2C71F59-6DC3-4EB4-8476-850C0482090D}"/>
              </a:ext>
            </a:extLst>
          </p:cNvPr>
          <p:cNvSpPr/>
          <p:nvPr/>
        </p:nvSpPr>
        <p:spPr>
          <a:xfrm>
            <a:off x="561242" y="3863893"/>
            <a:ext cx="10515600" cy="915564"/>
          </a:xfrm>
          <a:prstGeom prst="roundRect">
            <a:avLst>
              <a:gd name="adj" fmla="val 10000"/>
            </a:avLst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16A54E5-EBB8-4FBD-9080-DD3232525EA1}"/>
              </a:ext>
            </a:extLst>
          </p:cNvPr>
          <p:cNvSpPr/>
          <p:nvPr/>
        </p:nvSpPr>
        <p:spPr>
          <a:xfrm>
            <a:off x="561242" y="5008349"/>
            <a:ext cx="10515600" cy="915564"/>
          </a:xfrm>
          <a:prstGeom prst="roundRect">
            <a:avLst>
              <a:gd name="adj" fmla="val 10000"/>
            </a:avLst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F908936-1ED3-4C22-96FB-F53EC4176486}"/>
              </a:ext>
            </a:extLst>
          </p:cNvPr>
          <p:cNvSpPr/>
          <p:nvPr/>
        </p:nvSpPr>
        <p:spPr>
          <a:xfrm>
            <a:off x="722519" y="3909673"/>
            <a:ext cx="10515600" cy="915564"/>
          </a:xfrm>
          <a:custGeom>
            <a:avLst/>
            <a:gdLst>
              <a:gd name="connsiteX0" fmla="*/ 0 w 9458123"/>
              <a:gd name="connsiteY0" fmla="*/ 0 h 915564"/>
              <a:gd name="connsiteX1" fmla="*/ 9458123 w 9458123"/>
              <a:gd name="connsiteY1" fmla="*/ 0 h 915564"/>
              <a:gd name="connsiteX2" fmla="*/ 9458123 w 9458123"/>
              <a:gd name="connsiteY2" fmla="*/ 915564 h 915564"/>
              <a:gd name="connsiteX3" fmla="*/ 0 w 9458123"/>
              <a:gd name="connsiteY3" fmla="*/ 915564 h 915564"/>
              <a:gd name="connsiteX4" fmla="*/ 0 w 9458123"/>
              <a:gd name="connsiteY4" fmla="*/ 0 h 915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58123" h="915564">
                <a:moveTo>
                  <a:pt x="0" y="0"/>
                </a:moveTo>
                <a:lnTo>
                  <a:pt x="9458123" y="0"/>
                </a:lnTo>
                <a:lnTo>
                  <a:pt x="9458123" y="915564"/>
                </a:lnTo>
                <a:lnTo>
                  <a:pt x="0" y="9155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897" tIns="96897" rIns="96897" bIns="96897" numCol="1" spcCol="1270" anchor="ctr" anchorCtr="0">
            <a:noAutofit/>
          </a:bodyPr>
          <a:lstStyle/>
          <a:p>
            <a:pPr lvl="0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dirty="0"/>
              <a:t>Each document in this corpus is about 150 topics used at TREC web tracks 2009-2011.</a:t>
            </a:r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D1CF5D0-6EA8-454E-B88F-E25203E360E1}"/>
              </a:ext>
            </a:extLst>
          </p:cNvPr>
          <p:cNvSpPr/>
          <p:nvPr/>
        </p:nvSpPr>
        <p:spPr>
          <a:xfrm>
            <a:off x="722519" y="4938423"/>
            <a:ext cx="10354322" cy="915564"/>
          </a:xfrm>
          <a:custGeom>
            <a:avLst/>
            <a:gdLst>
              <a:gd name="connsiteX0" fmla="*/ 0 w 9458123"/>
              <a:gd name="connsiteY0" fmla="*/ 0 h 915564"/>
              <a:gd name="connsiteX1" fmla="*/ 9458123 w 9458123"/>
              <a:gd name="connsiteY1" fmla="*/ 0 h 915564"/>
              <a:gd name="connsiteX2" fmla="*/ 9458123 w 9458123"/>
              <a:gd name="connsiteY2" fmla="*/ 915564 h 915564"/>
              <a:gd name="connsiteX3" fmla="*/ 0 w 9458123"/>
              <a:gd name="connsiteY3" fmla="*/ 915564 h 915564"/>
              <a:gd name="connsiteX4" fmla="*/ 0 w 9458123"/>
              <a:gd name="connsiteY4" fmla="*/ 0 h 915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58123" h="915564">
                <a:moveTo>
                  <a:pt x="0" y="0"/>
                </a:moveTo>
                <a:lnTo>
                  <a:pt x="9458123" y="0"/>
                </a:lnTo>
                <a:lnTo>
                  <a:pt x="9458123" y="915564"/>
                </a:lnTo>
                <a:lnTo>
                  <a:pt x="0" y="9155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897" tIns="96897" rIns="96897" bIns="96897" numCol="1" spcCol="1270" anchor="ctr" anchorCtr="0">
            <a:noAutofit/>
          </a:bodyPr>
          <a:lstStyle/>
          <a:p>
            <a:pPr lvl="0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dirty="0"/>
              <a:t>This corpus contain 150 topics with several revision documents in each topic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7DECD8-7143-43CE-BE3A-43D32DFB4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3057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94B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D745-F1C9-47C6-9BC6-40119348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38BD2A0-A7EB-460F-80E0-BB6EE243186E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TRC-Animations - Google Chrome 2021-03-11 13-15-27">
            <a:hlinkClick r:id="" action="ppaction://media"/>
            <a:extLst>
              <a:ext uri="{FF2B5EF4-FFF2-40B4-BE49-F238E27FC236}">
                <a16:creationId xmlns:a16="http://schemas.microsoft.com/office/drawing/2014/main" id="{03BB2FDB-A1CF-4A3D-A22E-4248617D86A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" y="480060"/>
            <a:ext cx="11525250" cy="6241415"/>
          </a:xfrm>
        </p:spPr>
      </p:pic>
    </p:spTree>
    <p:extLst>
      <p:ext uri="{BB962C8B-B14F-4D97-AF65-F5344CB8AC3E}">
        <p14:creationId xmlns:p14="http://schemas.microsoft.com/office/powerpoint/2010/main" val="417327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168602-06A5-4811-B5DD-53173F2B9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8BD2A0-A7EB-460F-80E0-BB6EE243186E}" type="slidenum">
              <a:rPr lang="en-GB" smtClean="0"/>
              <a:t>7</a:t>
            </a:fld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251C023-EB18-45FC-B24C-549AEC791089}"/>
              </a:ext>
            </a:extLst>
          </p:cNvPr>
          <p:cNvSpPr txBox="1">
            <a:spLocks/>
          </p:cNvSpPr>
          <p:nvPr/>
        </p:nvSpPr>
        <p:spPr>
          <a:xfrm>
            <a:off x="838200" y="556995"/>
            <a:ext cx="10515600" cy="1133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520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  <a:endParaRPr lang="en-GB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F6EDA0A-191E-4AAE-B623-CF9809380C11}"/>
              </a:ext>
            </a:extLst>
          </p:cNvPr>
          <p:cNvSpPr/>
          <p:nvPr/>
        </p:nvSpPr>
        <p:spPr>
          <a:xfrm>
            <a:off x="561242" y="1574982"/>
            <a:ext cx="10515600" cy="915564"/>
          </a:xfrm>
          <a:prstGeom prst="roundRect">
            <a:avLst>
              <a:gd name="adj" fmla="val 10000"/>
            </a:avLst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C3566CF-5F99-4C7B-81E4-ECADEAF5D7BD}"/>
              </a:ext>
            </a:extLst>
          </p:cNvPr>
          <p:cNvSpPr/>
          <p:nvPr/>
        </p:nvSpPr>
        <p:spPr>
          <a:xfrm>
            <a:off x="561242" y="1574982"/>
            <a:ext cx="10515599" cy="915564"/>
          </a:xfrm>
          <a:custGeom>
            <a:avLst/>
            <a:gdLst>
              <a:gd name="connsiteX0" fmla="*/ 0 w 9458123"/>
              <a:gd name="connsiteY0" fmla="*/ 0 h 915564"/>
              <a:gd name="connsiteX1" fmla="*/ 9458123 w 9458123"/>
              <a:gd name="connsiteY1" fmla="*/ 0 h 915564"/>
              <a:gd name="connsiteX2" fmla="*/ 9458123 w 9458123"/>
              <a:gd name="connsiteY2" fmla="*/ 915564 h 915564"/>
              <a:gd name="connsiteX3" fmla="*/ 0 w 9458123"/>
              <a:gd name="connsiteY3" fmla="*/ 915564 h 915564"/>
              <a:gd name="connsiteX4" fmla="*/ 0 w 9458123"/>
              <a:gd name="connsiteY4" fmla="*/ 0 h 915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58123" h="915564">
                <a:moveTo>
                  <a:pt x="0" y="0"/>
                </a:moveTo>
                <a:lnTo>
                  <a:pt x="9458123" y="0"/>
                </a:lnTo>
                <a:lnTo>
                  <a:pt x="9458123" y="915564"/>
                </a:lnTo>
                <a:lnTo>
                  <a:pt x="0" y="9155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897" tIns="96897" rIns="96897" bIns="96897" numCol="1" spcCol="1270" anchor="ctr" anchorCtr="0">
            <a:noAutofit/>
          </a:bodyPr>
          <a:lstStyle/>
          <a:p>
            <a:pPr lvl="0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dirty="0"/>
              <a:t>Find text quality of the essay included in the corpus specially Coherence feature.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760FC0F-419E-46B6-8C5F-472EBFE29756}"/>
              </a:ext>
            </a:extLst>
          </p:cNvPr>
          <p:cNvSpPr/>
          <p:nvPr/>
        </p:nvSpPr>
        <p:spPr>
          <a:xfrm>
            <a:off x="561242" y="2719438"/>
            <a:ext cx="10515600" cy="915564"/>
          </a:xfrm>
          <a:prstGeom prst="roundRect">
            <a:avLst>
              <a:gd name="adj" fmla="val 10000"/>
            </a:avLst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60D6B4C-A3CA-40C9-AF10-338D5FD8BC05}"/>
              </a:ext>
            </a:extLst>
          </p:cNvPr>
          <p:cNvSpPr/>
          <p:nvPr/>
        </p:nvSpPr>
        <p:spPr>
          <a:xfrm>
            <a:off x="561242" y="2719438"/>
            <a:ext cx="10515599" cy="915564"/>
          </a:xfrm>
          <a:custGeom>
            <a:avLst/>
            <a:gdLst>
              <a:gd name="connsiteX0" fmla="*/ 0 w 9458123"/>
              <a:gd name="connsiteY0" fmla="*/ 0 h 915564"/>
              <a:gd name="connsiteX1" fmla="*/ 9458123 w 9458123"/>
              <a:gd name="connsiteY1" fmla="*/ 0 h 915564"/>
              <a:gd name="connsiteX2" fmla="*/ 9458123 w 9458123"/>
              <a:gd name="connsiteY2" fmla="*/ 915564 h 915564"/>
              <a:gd name="connsiteX3" fmla="*/ 0 w 9458123"/>
              <a:gd name="connsiteY3" fmla="*/ 915564 h 915564"/>
              <a:gd name="connsiteX4" fmla="*/ 0 w 9458123"/>
              <a:gd name="connsiteY4" fmla="*/ 0 h 915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58123" h="915564">
                <a:moveTo>
                  <a:pt x="0" y="0"/>
                </a:moveTo>
                <a:lnTo>
                  <a:pt x="9458123" y="0"/>
                </a:lnTo>
                <a:lnTo>
                  <a:pt x="9458123" y="915564"/>
                </a:lnTo>
                <a:lnTo>
                  <a:pt x="0" y="91556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2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2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897" tIns="96897" rIns="96897" bIns="96897" numCol="1" spcCol="1270" anchor="ctr" anchorCtr="0">
            <a:noAutofit/>
          </a:bodyPr>
          <a:lstStyle/>
          <a:p>
            <a:pPr lvl="0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dirty="0"/>
              <a:t>Examine the sentence is coherent to the text or not.</a:t>
            </a:r>
            <a:endParaRPr lang="en-US" dirty="0"/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D2401D97-2C50-405B-95F1-B111988EB8E7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38BD2A0-A7EB-460F-80E0-BB6EE243186E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7B7C520-2D4D-4F94-92F3-68390543536C}"/>
              </a:ext>
            </a:extLst>
          </p:cNvPr>
          <p:cNvSpPr/>
          <p:nvPr/>
        </p:nvSpPr>
        <p:spPr>
          <a:xfrm>
            <a:off x="561241" y="3863894"/>
            <a:ext cx="10515600" cy="915564"/>
          </a:xfrm>
          <a:prstGeom prst="roundRect">
            <a:avLst>
              <a:gd name="adj" fmla="val 10000"/>
            </a:avLst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r>
              <a:rPr lang="en-GB" dirty="0"/>
              <a:t>Looking at the coherence of the essay’s sources , And checking whether that is predictive of a sources being included. </a:t>
            </a:r>
          </a:p>
        </p:txBody>
      </p:sp>
    </p:spTree>
    <p:extLst>
      <p:ext uri="{BB962C8B-B14F-4D97-AF65-F5344CB8AC3E}">
        <p14:creationId xmlns:p14="http://schemas.microsoft.com/office/powerpoint/2010/main" val="2837009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 descr="Smiling Face with No Fill">
            <a:extLst>
              <a:ext uri="{FF2B5EF4-FFF2-40B4-BE49-F238E27FC236}">
                <a16:creationId xmlns:a16="http://schemas.microsoft.com/office/drawing/2014/main" id="{55DE641A-06EC-47CD-AE51-FCDEC21015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26C7F-B463-47B8-91E1-70CF4BBEB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6274" y="1629089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6600" dirty="0">
                <a:solidFill>
                  <a:srgbClr val="000000"/>
                </a:solidFill>
              </a:rPr>
              <a:t>Thank you!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3D4A88-89C1-4E07-A4F3-7BAADDA79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38BD2A0-A7EB-460F-80E0-BB6EE243186E}" type="slidenum">
              <a:rPr lang="en-GB" sz="11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GB" sz="11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738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365</Words>
  <Application>Microsoft Office PowerPoint</Application>
  <PresentationFormat>Widescreen</PresentationFormat>
  <Paragraphs>42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TEXT QUALITY IN SEARCH –SUPPORTED WRITING </vt:lpstr>
      <vt:lpstr>PowerPoint Presentation</vt:lpstr>
      <vt:lpstr>PowerPoint Presentation</vt:lpstr>
      <vt:lpstr>Literature Overview</vt:lpstr>
      <vt:lpstr>Dataset https://webis.de/data/webis-trc-12.html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QUALITY IN SEARCH –SUPPORTED WRITING </dc:title>
  <dc:creator>Bibek Khadayat</dc:creator>
  <cp:lastModifiedBy>Bibek Khadayat</cp:lastModifiedBy>
  <cp:revision>8</cp:revision>
  <dcterms:created xsi:type="dcterms:W3CDTF">2021-03-11T12:06:48Z</dcterms:created>
  <dcterms:modified xsi:type="dcterms:W3CDTF">2021-03-12T17:02:31Z</dcterms:modified>
</cp:coreProperties>
</file>

<file path=docProps/thumbnail.jpeg>
</file>